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楷体_GBK" pitchFamily="65" charset="-122"/>
      <p:regular r:id="rId17"/>
    </p:embeddedFont>
    <p:embeddedFont>
      <p:font typeface="方正魏碑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反比例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判断下面各题中的两个量是否成反比例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并说明理由。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圆柱的体积一定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圆柱的底面积与高。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成反比例。理由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圆柱的体积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底面积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高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圆柱的体积一定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即圆柱的底面积与高的乘积一定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所以圆柱的底面积与高成反比例关系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984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看一本书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平均每天看的页数和看的天数。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成反比例。理由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一本书的总页数是一定的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则平均每天看的页数和看的天数的积一定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所以平均每天看的页数和看的天数成反比例。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超市里有若干箱酸奶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卖出的和剩下的箱数。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不成比例。理由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卖出的箱数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剩下的箱数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总箱数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即和一定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所以卖出的和剩下的箱数不成比例。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30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4"/>
            <a:ext cx="107251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小文打印一份稿件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已打字数与剩下字数情况如下表。已打字数与剩下字数成反比例吗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549795"/>
              </p:ext>
            </p:extLst>
          </p:nvPr>
        </p:nvGraphicFramePr>
        <p:xfrm>
          <a:off x="902292" y="2059370"/>
          <a:ext cx="10301687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575422"/>
                <a:gridCol w="1545253"/>
                <a:gridCol w="1545253"/>
                <a:gridCol w="1545253"/>
                <a:gridCol w="1545253"/>
                <a:gridCol w="1545253"/>
              </a:tblGrid>
              <a:tr h="720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已打字数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5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剩下字数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1800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1700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443665" y="2003375"/>
            <a:ext cx="83869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44185" y="2764219"/>
            <a:ext cx="1056700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6774" y="3706163"/>
            <a:ext cx="10372725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1900×100=190000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1800×200=360000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虽然剩下字数随着已打字数的增加而减少。但剩下字数与已打字数的积不是一个确定的值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只是和一定。所以剩下字数与已打字数不成反比例。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3"/>
            <a:ext cx="1098232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请举一个成反比例的例子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918765" y="1967160"/>
            <a:ext cx="89967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长方形的面积一定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它的长与宽成反比例。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330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方正楷体_GBK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2026-03-10T00:05:55Z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