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2" r:id="rId3"/>
    <p:sldId id="495" r:id="rId4"/>
    <p:sldId id="496" r:id="rId5"/>
    <p:sldId id="497" r:id="rId6"/>
    <p:sldId id="427" r:id="rId7"/>
  </p:sldIdLst>
  <p:sldSz cx="12192000" cy="6858000"/>
  <p:notesSz cx="6858000" cy="9144000"/>
  <p:embeddedFontLst>
    <p:embeddedFont>
      <p:font typeface="方正大标宋简体" charset="-122"/>
      <p:regular r:id="rId8"/>
    </p:embeddedFont>
    <p:embeddedFont>
      <p:font typeface="Calibri" pitchFamily="34" charset="0"/>
      <p:regular r:id="rId9"/>
      <p:bold r:id="rId10"/>
      <p:italic r:id="rId11"/>
      <p:boldItalic r:id="rId12"/>
    </p:embeddedFont>
    <p:embeddedFont>
      <p:font typeface="方正隶变_GBK" pitchFamily="65" charset="-122"/>
      <p:regular r:id="rId13"/>
    </p:embeddedFont>
    <p:embeddedFont>
      <p:font typeface="方正楷体_GBK" pitchFamily="65" charset="-122"/>
      <p:regular r:id="rId14"/>
    </p:embeddedFont>
    <p:embeddedFont>
      <p:font typeface="微软雅黑" pitchFamily="34" charset="-122"/>
      <p:regular r:id="rId15"/>
      <p:bold r:id="rId16"/>
    </p:embeddedFont>
    <p:embeddedFont>
      <p:font typeface="MS Gothic" pitchFamily="49" charset="-128"/>
      <p:regular r:id="rId17"/>
    </p:embeddedFont>
    <p:embeddedFont>
      <p:font typeface="方正仿宋_GBK" pitchFamily="65" charset="-122"/>
      <p:regular r:id="rId18"/>
    </p:embeddedFont>
    <p:embeddedFont>
      <p:font typeface="方正小标宋_GBK" pitchFamily="65" charset="-122"/>
      <p:regular r:id="rId19"/>
    </p:embeddedFont>
    <p:embeddedFont>
      <p:font typeface="方正大标宋_GBK" pitchFamily="65" charset="-122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viewProps" Target="viewProp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6.TIF"/><Relationship Id="rId4" Type="http://schemas.openxmlformats.org/officeDocument/2006/relationships/image" Target="../media/image5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8.TIF"/><Relationship Id="rId4" Type="http://schemas.openxmlformats.org/officeDocument/2006/relationships/image" Target="../media/image7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图形的运动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(2)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9125" y="861095"/>
            <a:ext cx="10892790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观察下面方格纸上所画的图形的关系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填空。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8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189196" y="1738258"/>
            <a:ext cx="9072513" cy="246226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56865" y="4048125"/>
            <a:ext cx="10555050" cy="2357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(1)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图形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可以看作是图形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绕点</a:t>
            </a:r>
            <a:r>
              <a:rPr lang="en-US" altLang="zh-CN" sz="3400" i="1" dirty="0">
                <a:latin typeface="Times New Roman"/>
                <a:ea typeface="宋体"/>
                <a:cs typeface="Times New Roman"/>
              </a:rPr>
              <a:t>O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顺时针方向旋转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)°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得到的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;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图形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可以看作是图形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绕点</a:t>
            </a:r>
            <a:r>
              <a:rPr lang="en-US" altLang="zh-CN" sz="3400" i="1" dirty="0">
                <a:latin typeface="Times New Roman"/>
                <a:ea typeface="宋体"/>
                <a:cs typeface="Times New Roman"/>
              </a:rPr>
              <a:t>O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       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方向旋转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)°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得到的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633822" y="502781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90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46346" y="5789820"/>
            <a:ext cx="369570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顺时针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或逆时针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400679" y="5789820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180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7807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8" name="image8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189196" y="966733"/>
            <a:ext cx="9072513" cy="246226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56865" y="3429000"/>
            <a:ext cx="10555050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图形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可以看作是图形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绕点</a:t>
            </a:r>
            <a:r>
              <a:rPr lang="en-US" altLang="zh-CN" sz="3400" i="1" dirty="0">
                <a:latin typeface="Times New Roman"/>
                <a:ea typeface="宋体"/>
                <a:cs typeface="Times New Roman"/>
              </a:rPr>
              <a:t>O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方向旋转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)°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得到的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还可以看作是图形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绕点</a:t>
            </a:r>
            <a:r>
              <a:rPr lang="en-US" altLang="zh-CN" sz="3400" i="1" dirty="0">
                <a:latin typeface="Times New Roman"/>
                <a:ea typeface="宋体"/>
                <a:cs typeface="Times New Roman"/>
              </a:rPr>
              <a:t>O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方向旋转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)°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得到的。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588017" y="3646686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顺时针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09529" y="437321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90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753600" y="4401785"/>
            <a:ext cx="1622658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逆时针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413933" y="514211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90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76274" y="861095"/>
            <a:ext cx="10677525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下面图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中的两个图形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A,B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如何运动得到图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2?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8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030287" y="1949132"/>
            <a:ext cx="4195132" cy="303244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598457" y="324433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ea typeface="MS Gothic"/>
                <a:cs typeface="MS Gothic"/>
              </a:rPr>
              <a:t>➡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endParaRPr lang="zh-CN" altLang="en-US" sz="3400" dirty="0"/>
          </a:p>
        </p:txBody>
      </p:sp>
      <p:pic>
        <p:nvPicPr>
          <p:cNvPr id="9" name="image90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373812" y="1934745"/>
            <a:ext cx="4134353" cy="2988509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915987" y="5108660"/>
            <a:ext cx="10394192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图形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向右平移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格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图形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向左平移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格后得到图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。</a:t>
            </a:r>
            <a:endParaRPr lang="zh-CN" altLang="zh-CN" sz="3400" b="1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175" y="861095"/>
            <a:ext cx="10873740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图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中的卡片是如何运动得到图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的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写出运动过程。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9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172200" y="1990926"/>
            <a:ext cx="2578735" cy="2876147"/>
          </a:xfrm>
          <a:prstGeom prst="rect">
            <a:avLst/>
          </a:prstGeom>
        </p:spPr>
      </p:pic>
      <p:pic>
        <p:nvPicPr>
          <p:cNvPr id="9" name="image92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8851265" y="1990925"/>
            <a:ext cx="2578735" cy="287614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42975" y="1847850"/>
            <a:ext cx="522922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将卡片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①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向下平移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格</a:t>
            </a:r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;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将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卡片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②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向左平移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格</a:t>
            </a:r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;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将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卡片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③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向右平移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格</a:t>
            </a:r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;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将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卡片</a:t>
            </a:r>
            <a:r>
              <a:rPr lang="zh-CN" altLang="zh-CN" sz="3400" b="1" dirty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④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向上平移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格。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楷体_GBK"/>
                <a:cs typeface="Times New Roman"/>
              </a:rPr>
              <a:t>答案不唯一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 </a:t>
            </a:r>
            <a:endParaRPr lang="zh-CN" altLang="zh-CN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六年级数学下册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</TotalTime>
  <Words>208</Words>
  <Application>Microsoft Office PowerPoint</Application>
  <PresentationFormat>自定义</PresentationFormat>
  <Paragraphs>35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Arial</vt:lpstr>
      <vt:lpstr>宋体</vt:lpstr>
      <vt:lpstr>方正大标宋简体</vt:lpstr>
      <vt:lpstr>Times New Roman</vt:lpstr>
      <vt:lpstr>Calibri</vt:lpstr>
      <vt:lpstr>方正隶变_GBK</vt:lpstr>
      <vt:lpstr>方正楷体_GBK</vt:lpstr>
      <vt:lpstr>微软雅黑</vt:lpstr>
      <vt:lpstr>MS Gothic</vt:lpstr>
      <vt:lpstr>方正仿宋_GBK</vt:lpstr>
      <vt:lpstr>方正小标宋_GBK</vt:lpstr>
      <vt:lpstr>汉仪雅酷黑 95W</vt:lpstr>
      <vt:lpstr>Wingdings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235</cp:revision>
  <dcterms:created xsi:type="dcterms:W3CDTF">2019-06-19T02:08:00Z</dcterms:created>
  <dcterms:modified xsi:type="dcterms:W3CDTF">2026-03-09T08:08:17Z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