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小标宋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练习三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1" y="861095"/>
            <a:ext cx="6397008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61053" y="1715358"/>
            <a:ext cx="4658995" cy="29381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5350" y="4600218"/>
            <a:ext cx="1039749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可以看作是由图形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又向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格得到的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10523" y="477087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9529" y="55570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8358" y="55570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91022" y="55570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9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61052" y="851569"/>
            <a:ext cx="4658995" cy="29381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2950" y="3742102"/>
            <a:ext cx="10854690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可以看作是由图形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逆时针旋转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又向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格得到的。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可以看作是由图形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格得到的。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20047" y="378972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3204" y="45330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1683" y="45330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8613" y="45330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99364" y="5237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57063" y="52373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827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963275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按要求在下面的方格纸上画图形。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每个小方格都表示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的比放大后的图形。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以点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为圆心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画一个直径为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的圆。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关于直线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的轴对称图形。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逆时针旋转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后得到的图形。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(5)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画一个上底是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3 cm,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下底是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5 cm,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面积是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16 cm</a:t>
            </a:r>
            <a:r>
              <a:rPr lang="en-US" altLang="zh-CN" sz="3400" spc="-15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的等腰梯形。</a:t>
            </a:r>
            <a:endParaRPr lang="zh-CN" altLang="zh-CN" sz="3400" spc="-15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33558" y="1799412"/>
            <a:ext cx="2810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答案在下一页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74946" y="1165858"/>
            <a:ext cx="8926354" cy="3325096"/>
          </a:xfrm>
          <a:prstGeom prst="rect">
            <a:avLst/>
          </a:prstGeom>
        </p:spPr>
      </p:pic>
      <p:pic>
        <p:nvPicPr>
          <p:cNvPr id="8" name="image10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74947" y="1166919"/>
            <a:ext cx="8926354" cy="33240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219</Words>
  <Application>Microsoft Office PowerPoint</Application>
  <PresentationFormat>自定义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方正大标宋简体</vt:lpstr>
      <vt:lpstr>Times New Roman</vt:lpstr>
      <vt:lpstr>Calibri</vt:lpstr>
      <vt:lpstr>方正隶变_GBK</vt:lpstr>
      <vt:lpstr>汉仪雅酷黑 95W</vt:lpstr>
      <vt:lpstr>微软雅黑</vt:lpstr>
      <vt:lpstr>方正小标宋_GBK</vt:lpstr>
      <vt:lpstr>Wingdings</vt:lpstr>
      <vt:lpstr>方正仿宋_GBK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2026-03-09T08:32:27Z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