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8" r:id="rId6"/>
    <p:sldId id="529" r:id="rId7"/>
    <p:sldId id="530" r:id="rId8"/>
    <p:sldId id="511" r:id="rId9"/>
    <p:sldId id="427" r:id="rId10"/>
  </p:sldIdLst>
  <p:sldSz cx="12192000" cy="6858000"/>
  <p:notesSz cx="6858000" cy="9144000"/>
  <p:embeddedFontLst>
    <p:embeddedFont>
      <p:font typeface="微软雅黑" panose="020B0503020204020204" pitchFamily="34" charset="-122"/>
      <p:regular r:id="rId11"/>
      <p:bold r:id="rId12"/>
    </p:embeddedFont>
    <p:embeddedFont>
      <p:font typeface="方正仿宋_GBK" panose="03000509000000000000" pitchFamily="65" charset="-122"/>
      <p:regular r:id="rId13"/>
    </p:embeddedFont>
    <p:embeddedFont>
      <p:font typeface="方正小标宋_GBK" panose="03000509000000000000" pitchFamily="65" charset="-122"/>
      <p:regular r:id="rId14"/>
    </p:embeddedFont>
    <p:embeddedFont>
      <p:font typeface="方正隶变_GBK" panose="03000509000000000000" pitchFamily="65" charset="-122"/>
      <p:regular r:id="rId15"/>
    </p:embeddedFont>
    <p:embeddedFont>
      <p:font typeface="Cambria Math" panose="02040503050406030204" pitchFamily="18" charset="0"/>
      <p:regular r:id="rId16"/>
    </p:embeddedFont>
    <p:embeddedFont>
      <p:font typeface="方正大标宋简体" panose="02010600030101010101" charset="-122"/>
      <p:regular r:id="rId17"/>
    </p:embeddedFont>
    <p:embeddedFont>
      <p:font typeface="方正黑体_GBK" panose="03000509000000000000" pitchFamily="65" charset="-122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方正大标宋_GBK" panose="03000509000000000000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8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1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3.TIF"/><Relationship Id="rId4" Type="http://schemas.openxmlformats.org/officeDocument/2006/relationships/image" Target="../media/image12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4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6.png"/><Relationship Id="rId4" Type="http://schemas.openxmlformats.org/officeDocument/2006/relationships/image" Target="../media/image15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比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例尺（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20115"/>
            <a:ext cx="4550410" cy="7334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03849" y="1828800"/>
                <a:ext cx="11067691" cy="38929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 smtClean="0"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一、用心思考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正确填写。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比例尺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5000000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是一个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数值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比例尺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它表示图上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 cm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相当于实际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)km,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表示图上距离是实际距离的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         </m:t>
                        </m:r>
                        <m: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                     </m:t>
                        </m:r>
                        <m: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849" y="1828800"/>
                <a:ext cx="11067691" cy="3892925"/>
              </a:xfrm>
              <a:prstGeom prst="rect">
                <a:avLst/>
              </a:prstGeom>
              <a:blipFill rotWithShape="0">
                <a:blip r:embed="rId5"/>
                <a:stretch>
                  <a:fillRect l="-15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3594549" y="348234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1775938" y="4510078"/>
                <a:ext cx="54854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400" smtClean="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1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5938" y="4510078"/>
                <a:ext cx="548548" cy="615553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1058404" y="5078214"/>
                <a:ext cx="200086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400" smtClean="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5000000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8404" y="5078214"/>
                <a:ext cx="2000868" cy="615553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0728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比例尺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它表示图上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厘米的距离相当于实际距离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把它转化成数值比例尺是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一种长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mm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的手表零件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画在图纸上长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 cm,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这张图纸的比例尺是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7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12481" y="1004727"/>
            <a:ext cx="3169874" cy="67911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96000" y="108662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线段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17197" y="182747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63364" y="18274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82980" y="2581744"/>
            <a:ext cx="16514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74656" y="4173647"/>
            <a:ext cx="12153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812958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实验小学组织学生去某革命纪念馆研学。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已知资料馆到大门的距离是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 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这幅平面图的比例尺是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展览厅在大门北偏东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50°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 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在图上标出它的位置。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91016" y="2620892"/>
            <a:ext cx="18694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7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512820" y="946407"/>
            <a:ext cx="3362791" cy="2343164"/>
          </a:xfrm>
          <a:prstGeom prst="rect">
            <a:avLst/>
          </a:prstGeom>
        </p:spPr>
      </p:pic>
      <p:pic>
        <p:nvPicPr>
          <p:cNvPr id="9" name="image71.jpeg"/>
          <p:cNvPicPr/>
          <p:nvPr/>
        </p:nvPicPr>
        <p:blipFill rotWithShape="1">
          <a:blip r:embed="rId5"/>
          <a:srcRect l="232" t="-1001" r="5891" b="1001"/>
          <a:stretch/>
        </p:blipFill>
        <p:spPr>
          <a:xfrm>
            <a:off x="8570176" y="911903"/>
            <a:ext cx="3483238" cy="25853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881408" cy="2553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二、综合应用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1. 2024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正线全长约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 km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的广湛铁路六标主线全面贯通。在一幅地图上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量得广湛铁路的正线全长约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 cm,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这幅地图的比例尺是多少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用线段比例尺怎样表示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8483" y="3429000"/>
            <a:ext cx="1046096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km=80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40000000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cm=1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500000</a:t>
            </a:r>
          </a:p>
          <a:p>
            <a:pPr lvl="0">
              <a:lnSpc>
                <a:spcPct val="150000"/>
              </a:lnSpc>
            </a:pPr>
            <a:endParaRPr lang="en-US" altLang="zh-CN" sz="3400" dirty="0" smtClean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这幅地图的比例尺是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500000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7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4686817"/>
            <a:ext cx="3395753" cy="8789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5854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915914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下面这根胡萝卜实际长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先量一量它的这幅图的距离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再算一算这幅图的比例尺是多少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5649" y="3158721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20=1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这幅图的比例尺是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7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819114" y="1983370"/>
            <a:ext cx="2842114" cy="1529034"/>
          </a:xfrm>
          <a:prstGeom prst="rect">
            <a:avLst/>
          </a:prstGeom>
        </p:spPr>
      </p:pic>
      <p:pic>
        <p:nvPicPr>
          <p:cNvPr id="9" name="image7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687298" y="1758545"/>
            <a:ext cx="3260010" cy="17538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4441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915914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下山虎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是潮汕地区独具特色的民居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因其民宅院形状如虎如狮而得名。一座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下山虎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轮廓是长方形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 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 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选择合适的比例尺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在下面画出它的平面图。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7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809748" y="3342016"/>
            <a:ext cx="3582425" cy="28032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2485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40" y="959485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619" y="1906440"/>
            <a:ext cx="10787296" cy="1925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块长方形菜地的周长是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m,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长与宽的比是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。如果画在比例尺是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的图纸上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那么这块菜地的图上面积是多少平方厘米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724618" y="3832032"/>
                <a:ext cx="10912415" cy="28677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2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m=10000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10000÷500=20(cm)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2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20÷2×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3+7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=7(cm)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20÷2×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3+7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=3(cm)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2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7×3=21(cm</a:t>
                </a:r>
                <a:r>
                  <a:rPr lang="en-US" altLang="zh-CN" sz="3400" baseline="300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2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这块菜地的图上面积是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21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平方厘米。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4618" y="3832032"/>
                <a:ext cx="10912415" cy="2867708"/>
              </a:xfrm>
              <a:prstGeom prst="rect">
                <a:avLst/>
              </a:prstGeom>
              <a:blipFill rotWithShape="0">
                <a:blip r:embed="rId5"/>
                <a:stretch>
                  <a:fillRect l="-1564" t="-2340" b="-48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523</Words>
  <Application>Microsoft Office PowerPoint</Application>
  <PresentationFormat>宽屏</PresentationFormat>
  <Paragraphs>55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微软雅黑</vt:lpstr>
      <vt:lpstr>方正仿宋_GBK</vt:lpstr>
      <vt:lpstr>方正小标宋_GBK</vt:lpstr>
      <vt:lpstr>Wingdings</vt:lpstr>
      <vt:lpstr>宋体</vt:lpstr>
      <vt:lpstr>方正隶变_GBK</vt:lpstr>
      <vt:lpstr>Cambria Math</vt:lpstr>
      <vt:lpstr>方正大标宋简体</vt:lpstr>
      <vt:lpstr>方正黑体_GBK</vt:lpstr>
      <vt:lpstr>Calibri</vt:lpstr>
      <vt:lpstr>汉仪雅酷黑 95W</vt:lpstr>
      <vt:lpstr>Arial</vt:lpstr>
      <vt:lpstr>方正大标宋_GBK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2026-02-28T01:14:45Z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