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Cambria Math" pitchFamily="18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计算与应用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(4)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33450"/>
            <a:ext cx="569387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</a:t>
            </a:r>
            <a:endParaRPr lang="zh-CN" altLang="en-US" sz="3400" dirty="0"/>
          </a:p>
        </p:txBody>
      </p:sp>
      <p:pic>
        <p:nvPicPr>
          <p:cNvPr id="8" name="image1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7909" y="895350"/>
            <a:ext cx="8343265" cy="17933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81025" y="2660083"/>
                <a:ext cx="11106150" cy="39978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希望小学买了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80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支钢笔、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36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只乒乓球拍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结算时打八折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一共要付多少元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(8.5×80+22.8×36)×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=(680+820.8)×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=1200.64(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一共要付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1200.64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025" y="2660083"/>
                <a:ext cx="11106150" cy="3997889"/>
              </a:xfrm>
              <a:prstGeom prst="rect">
                <a:avLst/>
              </a:prstGeom>
              <a:blipFill rotWithShape="1">
                <a:blip r:embed="rId5"/>
                <a:stretch>
                  <a:fillRect l="-1482" t="-2591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刘阿姨带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元去商店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买了一个书包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剩下的钱能买多少个文具盒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100-42.5)÷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=57.5÷4.5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剩下的钱能买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个文具盒。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每个油桶能装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4.5 kg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装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150 kg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油至少需要多少个这样的油桶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150÷4.5≈34(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装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kg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油至少需要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个这样的油桶。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60" y="861094"/>
                <a:ext cx="11006455" cy="1205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光明小学六年级有女生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90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男生人数比女生少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1006455" cy="1205458"/>
              </a:xfrm>
              <a:prstGeom prst="rect">
                <a:avLst/>
              </a:prstGeom>
              <a:blipFill rotWithShape="1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95325" y="1943100"/>
            <a:ext cx="733985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画图表示男生和女生的数量关系。</a:t>
            </a:r>
            <a:endParaRPr lang="zh-CN" altLang="en-US" sz="3400" dirty="0"/>
          </a:p>
        </p:txBody>
      </p:sp>
      <p:pic>
        <p:nvPicPr>
          <p:cNvPr id="8" name="image13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28315" y="2891154"/>
            <a:ext cx="6073871" cy="2766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952500"/>
            <a:ext cx="86391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算一算光明小学六年级有男生多少人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1948180"/>
            <a:ext cx="2424113" cy="1116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3174216"/>
            <a:ext cx="1847850" cy="93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4165048"/>
            <a:ext cx="1695450" cy="53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95375" y="4965785"/>
            <a:ext cx="6410729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光明小学六年级有男生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33450"/>
            <a:ext cx="109118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李阿姨买了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元国家债券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定期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年利率为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2.6%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。到期后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李阿姨一共可以从银行取回多少元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5000×3×2.6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%+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5000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=390+5000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5390(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李阿姨一共可以从银行取回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5390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322</Words>
  <Application>Microsoft Office PowerPoint</Application>
  <PresentationFormat>自定义</PresentationFormat>
  <Paragraphs>44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2026-03-10T02:57:31Z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