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大标宋简体" charset="-122"/>
      <p:regular r:id="rId10"/>
    </p:embeddedFont>
    <p:embeddedFont>
      <p:font typeface="方正仿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书宋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方正小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3" autoAdjust="0"/>
    <p:restoredTop sz="94660"/>
  </p:normalViewPr>
  <p:slideViewPr>
    <p:cSldViewPr snapToGrid="0">
      <p:cViewPr>
        <p:scale>
          <a:sx n="100" d="100"/>
          <a:sy n="100" d="100"/>
        </p:scale>
        <p:origin x="-115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圆柱的体积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en-US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952500"/>
            <a:ext cx="10911840" cy="1589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圆柱的体积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)×(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用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字母表示是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V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05316" y="1150573"/>
            <a:ext cx="160011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底面积</a:t>
            </a:r>
            <a:r>
              <a:rPr lang="zh-CN" altLang="en-US" sz="3400" b="1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52483" y="11505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99783" y="19261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Sh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7175231" cy="80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分别计算下面各图形的体积。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0290" y="1767959"/>
            <a:ext cx="694421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835" y="1894551"/>
            <a:ext cx="3057720" cy="247742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573025" y="2720890"/>
            <a:ext cx="31454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30×5=150(cm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en-US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962025"/>
            <a:ext cx="568481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8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3521" y="1071424"/>
            <a:ext cx="3878104" cy="19390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02302" y="3429000"/>
            <a:ext cx="398889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3.14×3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×12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=3.14×9×12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339.12(cm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en-US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98840" y="985699"/>
            <a:ext cx="694421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29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7764" y="1071424"/>
            <a:ext cx="2597785" cy="219771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357600" y="3219450"/>
            <a:ext cx="428194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8÷2=4(cm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3.14×4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×5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=50.24×5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=251.2(cm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en-US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淘气发现一根圆柱的底面半径为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0.5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高为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米。你能算出它的体积吗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3.14×0.5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×6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=0.785×6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4.71(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立方米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圆柱的体积是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4.71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立方米。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dirty="0">
                <a:latin typeface="Times New Roman"/>
                <a:ea typeface="方正书宋_GBK"/>
                <a:cs typeface="Times New Roman"/>
              </a:rPr>
              <a:t> 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1589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淘气从水杯里面量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水杯的底面直径是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 cm,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 cm,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这个水杯能装多少毫升水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1525" y="2423999"/>
            <a:ext cx="103822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8÷2=4(cm)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endParaRPr lang="en-US" altLang="zh-CN" sz="3400" dirty="0" smtClean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                           1004.8</a:t>
            </a:r>
            <a:r>
              <a:rPr lang="zh-CN" altLang="en-US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=1004.8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mL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这个水杯能装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1004.8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毫升水。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38650" y="2407201"/>
            <a:ext cx="3048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3.14×4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×20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=50.24×20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=1004.8(cm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220</Words>
  <Application>Microsoft Office PowerPoint</Application>
  <PresentationFormat>自定义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方正隶变_GBK</vt:lpstr>
      <vt:lpstr>方正大标宋简体</vt:lpstr>
      <vt:lpstr>汉仪雅酷黑 95W</vt:lpstr>
      <vt:lpstr>方正仿宋_GBK</vt:lpstr>
      <vt:lpstr>Times New Roman</vt:lpstr>
      <vt:lpstr>Calibri</vt:lpstr>
      <vt:lpstr>微软雅黑</vt:lpstr>
      <vt:lpstr>方正书宋_GBK</vt:lpstr>
      <vt:lpstr>方正大标宋_GBK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2026-02-24T07:51:49Z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