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3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楷体_GBK" pitchFamily="65" charset="-122"/>
      <p:regular r:id="rId18"/>
    </p:embeddedFont>
    <p:embeddedFont>
      <p:font typeface="方正魏碑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558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反比例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937294"/>
            <a:ext cx="109023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i="1" dirty="0" err="1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表示平行四边形相邻的两条边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上的高。表一是面积为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18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的平行四边形底与高的变化关系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表二是周长为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18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的平行四边形相邻两条边的变化关系。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　　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39300" y="3175669"/>
            <a:ext cx="1056700" cy="7755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表二</a:t>
            </a:r>
            <a:endParaRPr lang="zh-CN" altLang="en-US" sz="34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827109"/>
              </p:ext>
            </p:extLst>
          </p:nvPr>
        </p:nvGraphicFramePr>
        <p:xfrm>
          <a:off x="920750" y="4084552"/>
          <a:ext cx="9804403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1400629"/>
                <a:gridCol w="1400629"/>
                <a:gridCol w="1400629"/>
                <a:gridCol w="1400629"/>
                <a:gridCol w="1400629"/>
                <a:gridCol w="1400629"/>
                <a:gridCol w="1400629"/>
              </a:tblGrid>
              <a:tr h="5580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i="1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0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i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59130" y="5524500"/>
            <a:ext cx="1087374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把表格填写完整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22842" y="4029799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37838" y="4029799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10797" y="4029799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85651" y="4780687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22842" y="4780687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37838" y="4780687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20322" y="4780687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34250" y="861094"/>
            <a:ext cx="1157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表一</a:t>
            </a:r>
            <a:endParaRPr lang="zh-CN" altLang="en-US" dirty="0"/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827673"/>
              </p:ext>
            </p:extLst>
          </p:nvPr>
        </p:nvGraphicFramePr>
        <p:xfrm>
          <a:off x="939800" y="1595755"/>
          <a:ext cx="9794876" cy="1579914"/>
        </p:xfrm>
        <a:graphic>
          <a:graphicData uri="http://schemas.openxmlformats.org/drawingml/2006/table">
            <a:tbl>
              <a:tblPr firstRow="1" firstCol="1" bandRow="1"/>
              <a:tblGrid>
                <a:gridCol w="1399268"/>
                <a:gridCol w="1399268"/>
                <a:gridCol w="1399268"/>
                <a:gridCol w="1399268"/>
                <a:gridCol w="1399268"/>
                <a:gridCol w="1399268"/>
                <a:gridCol w="1399268"/>
              </a:tblGrid>
              <a:tr h="7899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i="1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99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i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h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/cm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7028138" y="1563256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85463" y="1563256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876113" y="1563255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16850" y="2315731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64631" y="2315731"/>
            <a:ext cx="72968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4.5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321956" y="2325256"/>
            <a:ext cx="72968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903376" y="2296249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47700" y="899194"/>
            <a:ext cx="10873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表一中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平行四边形的底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随着变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表二中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两条邻边中的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随着变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表一中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平行四边形的底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与对应的高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的乘积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表二中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平行四边形的两条邻边的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一定。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表一中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表二中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比例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1958" y="11511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19533" y="11511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6608" y="18845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09858" y="1881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901524" y="26435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23958" y="34246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66433" y="42086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反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497491" y="42086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不成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034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班有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在体育课上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站成的行数和每行人数的情况如下表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833079"/>
              </p:ext>
            </p:extLst>
          </p:nvPr>
        </p:nvGraphicFramePr>
        <p:xfrm>
          <a:off x="704850" y="2523087"/>
          <a:ext cx="10258425" cy="1582188"/>
        </p:xfrm>
        <a:graphic>
          <a:graphicData uri="http://schemas.openxmlformats.org/drawingml/2006/table">
            <a:tbl>
              <a:tblPr firstRow="1" firstCol="1" bandRow="1"/>
              <a:tblGrid>
                <a:gridCol w="3017185"/>
                <a:gridCol w="1810310"/>
                <a:gridCol w="1810310"/>
                <a:gridCol w="1810310"/>
                <a:gridCol w="1810310"/>
              </a:tblGrid>
              <a:tr h="7910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行数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10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每行人数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056838" y="2458606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28558" y="3248318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85638" y="3279775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1341" y="4119340"/>
            <a:ext cx="1071008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把上表补充完整。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说一说行数与每行人数的变化关系。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行数随着每行人数的减少而增加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807372" y="841079"/>
            <a:ext cx="1071008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行数与每行人数成反比例吗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说明理由。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2×24=48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	4×12=48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	6×8=48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行数与每行人数成反比例。因为行数随着每行人数的变化而变化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而且行数与每行人数的积一定。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268</Words>
  <Application>Microsoft Office PowerPoint</Application>
  <PresentationFormat>自定义</PresentationFormat>
  <Paragraphs>80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方正楷体_GBK</vt:lpstr>
      <vt:lpstr>方正魏碑_GBK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2026-03-09T23:56:49Z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