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497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小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最小的质数是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最小的合数是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(2)42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的最大公因数是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最小公倍数是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(3)31□,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又是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中可以填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); 73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□,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既是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又是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中可以填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有两个非零自然数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B, A÷B=5,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的最大公因数是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最小公倍数是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03988" y="18405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28338" y="184050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07350" y="25989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62879" y="259893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34058" y="338137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56988" y="41134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39145" y="56659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27697" y="56705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表示非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自然数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下列选项中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一定可以表示偶数的是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A.2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B.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+2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C.3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+1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D.3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-1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598936"/>
            <a:ext cx="57327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下列说法正确的是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的倍数的数也是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的倍数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所有的质数都是奇数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相邻两个自然数的和一定是奇数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最小的合数是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1870" y="1036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66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5"/>
            <a:ext cx="7070456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在下面的圈内填上适当的数。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947862"/>
            <a:ext cx="10396935" cy="34209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73239" y="2971800"/>
            <a:ext cx="1165704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4,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8,</a:t>
            </a: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20,40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6807" y="2971800"/>
            <a:ext cx="94769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1,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5,10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22667" y="327957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25,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</a:p>
        </p:txBody>
      </p:sp>
      <p:sp>
        <p:nvSpPr>
          <p:cNvPr id="12" name="矩形 11"/>
          <p:cNvSpPr/>
          <p:nvPr/>
        </p:nvSpPr>
        <p:spPr>
          <a:xfrm>
            <a:off x="6543676" y="2669172"/>
            <a:ext cx="19147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5,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10,</a:t>
            </a:r>
          </a:p>
          <a:p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15,20,25,</a:t>
            </a:r>
          </a:p>
          <a:p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35,40,45,</a:t>
            </a:r>
          </a:p>
          <a:p>
            <a:r>
              <a:rPr lang="en-US" altLang="zh-CN" sz="3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50</a:t>
            </a:r>
            <a:endParaRPr lang="zh-CN" altLang="en-US" sz="30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99392" y="32795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</a:t>
            </a:r>
          </a:p>
        </p:txBody>
      </p:sp>
      <p:sp>
        <p:nvSpPr>
          <p:cNvPr id="14" name="矩形 13"/>
          <p:cNvSpPr/>
          <p:nvPr/>
        </p:nvSpPr>
        <p:spPr>
          <a:xfrm>
            <a:off x="9479014" y="2600325"/>
            <a:ext cx="1274708" cy="21852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6,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12,</a:t>
            </a: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18,24,</a:t>
            </a: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36,42,</a:t>
            </a: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174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2026-03-10T00:57:43Z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