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隶变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仿宋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03" autoAdjust="0"/>
    <p:restoredTop sz="94660"/>
  </p:normalViewPr>
  <p:slideViewPr>
    <p:cSldViewPr snapToGrid="0">
      <p:cViewPr>
        <p:scale>
          <a:sx n="100" d="100"/>
          <a:sy n="100" d="100"/>
        </p:scale>
        <p:origin x="-118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f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7936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一、圆柱与圆锥</a:t>
            </a:r>
          </a:p>
          <a:p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面的旋转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１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58336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514166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16218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62311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填一填。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9880" y="1606034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845" y="1799510"/>
            <a:ext cx="3098511" cy="3150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597353" y="1599683"/>
            <a:ext cx="326077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点动成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);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0687" y="15996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image2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6846" y="2488247"/>
            <a:ext cx="1611629" cy="107410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276600" y="2729348"/>
            <a:ext cx="353850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线动成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);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50628" y="27175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7" name="image3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8271" y="3824922"/>
            <a:ext cx="1734979" cy="146778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356440" y="4251038"/>
            <a:ext cx="35092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面动成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50627" y="42510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体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1113422"/>
            <a:ext cx="1087374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壮壮把班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牌                   旋转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了一周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牌面旋转后得到的图形是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个面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龙一鸣把小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组队</a:t>
            </a:r>
            <a:endParaRPr lang="en-US" altLang="zh-CN" sz="3400" dirty="0" smtClean="0"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标旋转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队标旋转后得到的图形是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有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个面。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3778" y="1180097"/>
            <a:ext cx="1712595" cy="100318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414875" y="25608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圆柱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74174" y="25513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5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7495" y="2150287"/>
            <a:ext cx="1684420" cy="115792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263225" y="35704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圆锥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42888" y="357048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下面的物品中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是圆柱的在括号里画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“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○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是圆锥的在括号里画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“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△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”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6.jpeg"/>
          <p:cNvPicPr/>
          <p:nvPr/>
        </p:nvPicPr>
        <p:blipFill rotWithShape="1">
          <a:blip r:embed="rId4"/>
          <a:srcRect r="50000"/>
          <a:stretch/>
        </p:blipFill>
        <p:spPr>
          <a:xfrm>
            <a:off x="1041717" y="2686525"/>
            <a:ext cx="7080452" cy="1723549"/>
          </a:xfrm>
          <a:prstGeom prst="rect">
            <a:avLst/>
          </a:prstGeom>
        </p:spPr>
      </p:pic>
      <p:pic>
        <p:nvPicPr>
          <p:cNvPr id="11" name="image6.jpeg"/>
          <p:cNvPicPr/>
          <p:nvPr/>
        </p:nvPicPr>
        <p:blipFill rotWithShape="1">
          <a:blip r:embed="rId4"/>
          <a:srcRect l="52116"/>
          <a:stretch/>
        </p:blipFill>
        <p:spPr>
          <a:xfrm>
            <a:off x="871140" y="4629625"/>
            <a:ext cx="6815535" cy="173234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93143" y="37945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31868" y="37945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31867" y="57845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13983" y="37945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04457" y="57845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4"/>
            <a:ext cx="112299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下图第一排图形旋转后会得到第二排的哪个图形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连一连。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954212"/>
            <a:ext cx="9180513" cy="347920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86233" y="3429000"/>
            <a:ext cx="5319392" cy="8286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138933" y="3429000"/>
            <a:ext cx="5233667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586233" y="3386137"/>
            <a:ext cx="5334000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4245929" y="3386137"/>
            <a:ext cx="5126672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933450"/>
            <a:ext cx="102679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看一看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填一填。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7400" y="2081464"/>
            <a:ext cx="1538802" cy="19380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7725" y="1721802"/>
            <a:ext cx="86963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将长方形硬纸板快速旋转后所形成的图形是一个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它的上下两个面是大小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的圆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有一个面是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面。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3600" y="27046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圆柱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42049" y="3475484"/>
            <a:ext cx="11641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相等</a:t>
            </a:r>
            <a:r>
              <a:rPr lang="zh-CN" altLang="en-US" sz="3400" b="1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61983" y="34692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曲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1194470"/>
            <a:ext cx="85344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将直角三角形按如图方式快速旋转后形成的图形是一个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它有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个面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另一个面是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5932" y="1450974"/>
            <a:ext cx="2250505" cy="17303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29325" y="21893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圆锥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18563" y="214034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75733" y="28735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06125" y="29402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曲面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295</Words>
  <Application>Microsoft Office PowerPoint</Application>
  <PresentationFormat>自定义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方正隶变_GBK</vt:lpstr>
      <vt:lpstr>方正书宋_GBK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2026-02-28T03:02:41Z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