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Cambria Math" pitchFamily="18" charset="0"/>
      <p:regular r:id="rId8"/>
    </p:embeddedFont>
    <p:embeddedFont>
      <p:font typeface="方正小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仿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方正大标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png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式与方程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6775"/>
            <a:ext cx="8410575" cy="1562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解方程。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marL="514350" indent="-514350">
              <a:lnSpc>
                <a:spcPct val="150000"/>
              </a:lnSpc>
              <a:buAutoNum type="arabicParenBoth"/>
            </a:pPr>
            <a:r>
              <a:rPr lang="en-US" altLang="zh-CN" sz="3400" dirty="0" smtClean="0">
                <a:latin typeface="Times New Roman"/>
                <a:ea typeface="宋体"/>
              </a:rPr>
              <a:t>0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</a:rPr>
              <a:t>6</a:t>
            </a:r>
            <a:r>
              <a:rPr lang="en-US" altLang="zh-CN" sz="3400" i="1" dirty="0" smtClean="0"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</a:rPr>
              <a:t>÷7=9</a:t>
            </a:r>
          </a:p>
        </p:txBody>
      </p:sp>
      <p:sp>
        <p:nvSpPr>
          <p:cNvPr id="6" name="矩形 5"/>
          <p:cNvSpPr/>
          <p:nvPr/>
        </p:nvSpPr>
        <p:spPr>
          <a:xfrm>
            <a:off x="1313021" y="2319551"/>
            <a:ext cx="33637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=63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=63÷0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=105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62699" y="1655203"/>
            <a:ext cx="4781551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 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-25%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=150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15125" y="2448497"/>
            <a:ext cx="423862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75%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=150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=150÷75%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=200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6772111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看图列方程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并解方程。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750" y="1695450"/>
            <a:ext cx="509426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pic>
        <p:nvPicPr>
          <p:cNvPr id="8" name="image14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39264" y="1923732"/>
            <a:ext cx="4269423" cy="220829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231472" y="4136921"/>
            <a:ext cx="2954655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+38=168</a:t>
            </a:r>
          </a:p>
          <a:p>
            <a:pPr>
              <a:lnSpc>
                <a:spcPct val="150000"/>
              </a:lnSpc>
            </a:pP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=130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方正仿宋_GBK"/>
            </a:endParaRPr>
          </a:p>
          <a:p>
            <a:pPr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=65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07190" y="1695132"/>
            <a:ext cx="694421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11" name="image14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34936" y="1695450"/>
            <a:ext cx="4180961" cy="16005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7972425" y="3295650"/>
                <a:ext cx="3076575" cy="31050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</a:t>
                </a:r>
                <a:r>
                  <a:rPr lang="en-US" altLang="zh-CN" sz="3400" i="1" spc="-3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=360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=360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</a:rPr>
                  <a:t>	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仿宋_GBK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    </a:t>
                </a:r>
                <a:r>
                  <a:rPr lang="en-US" altLang="zh-CN" sz="3400" i="1" spc="-3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  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=300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2425" y="3295650"/>
                <a:ext cx="3076575" cy="3105017"/>
              </a:xfrm>
              <a:prstGeom prst="rect">
                <a:avLst/>
              </a:prstGeom>
              <a:blipFill rotWithShape="1">
                <a:blip r:embed="rId6"/>
                <a:stretch>
                  <a:fillRect l="-5545" b="-2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列方程解答。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两车分别从相距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270 km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的甲、乙两地同时出发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相向而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行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经过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时相遇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客车每时行驶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80 km,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货车每时行驶多少千米</a:t>
            </a:r>
            <a:r>
              <a:rPr lang="en-US" altLang="zh-CN" sz="3400" spc="-15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spc="-15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6049" y="2841516"/>
            <a:ext cx="7570788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设货车每时行驶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80+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)×2=270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80+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=135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       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=55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货车每时行驶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55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861094"/>
            <a:ext cx="10601325" cy="138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花店的玫瑰和百合一共进了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玫瑰的数量是百合的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倍。花店进的玫瑰和百合各有多少枝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4975" y="2250385"/>
            <a:ext cx="8096250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设百合有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枝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玫瑰有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枝。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=200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=200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spc="-15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 4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=4×40=160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花店进的玫瑰有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枝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百合有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枝。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225</Words>
  <Application>Microsoft Office PowerPoint</Application>
  <PresentationFormat>自定义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汉仪雅酷黑 95W</vt:lpstr>
      <vt:lpstr>Cambria Math</vt:lpstr>
      <vt:lpstr>Times New Roman</vt:lpstr>
      <vt:lpstr>方正小标宋_GBK</vt:lpstr>
      <vt:lpstr>Calibri</vt:lpstr>
      <vt:lpstr>方正仿宋_GBK</vt:lpstr>
      <vt:lpstr>方正隶变_GBK</vt:lpstr>
      <vt:lpstr>微软雅黑</vt:lpstr>
      <vt:lpstr>方正大标宋简体</vt:lpstr>
      <vt:lpstr>方正大标宋_GBK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2026-03-14T06:14:20Z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