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书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35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圆柱的体积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984918"/>
            <a:ext cx="1104154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400" dirty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endParaRPr lang="en-US" altLang="zh-CN" sz="3400" dirty="0" smtClean="0">
              <a:solidFill>
                <a:srgbClr val="FF00FF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</a:pPr>
            <a:endParaRPr lang="en-US" altLang="zh-CN" sz="3400" dirty="0" smtClean="0">
              <a:solidFill>
                <a:srgbClr val="FF00FF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</a:pPr>
            <a:endParaRPr lang="en-US" altLang="zh-CN" sz="3400" dirty="0" smtClean="0">
              <a:solidFill>
                <a:srgbClr val="FF00FF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</a:pPr>
            <a:endParaRPr lang="en-US" altLang="zh-CN" sz="3400" dirty="0" smtClean="0">
              <a:solidFill>
                <a:srgbClr val="FF00FF"/>
              </a:solidFill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703.36</a:t>
            </a:r>
            <a:r>
              <a:rPr lang="zh-CN" altLang="en-US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=703.36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mL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703.36&gt;500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这个杯子能装下这盒苹果汁。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146" y="873240"/>
            <a:ext cx="5782334" cy="233136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75638" y="3276600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3.14×4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×14</a:t>
            </a:r>
          </a:p>
          <a:p>
            <a:pPr lvl="0"/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=50.24×14</a:t>
            </a:r>
          </a:p>
          <a:p>
            <a:pPr lvl="0"/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703.36(cm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8657" y="3305175"/>
            <a:ext cx="24529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8÷2=4(cm)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en-US" altLang="zh-CN" sz="3400" dirty="0">
              <a:solidFill>
                <a:srgbClr val="E72582"/>
              </a:solidFill>
              <a:latin typeface="方正书宋_GBK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2359" y="863715"/>
            <a:ext cx="511679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1.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15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挖一口圆柱形水井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要求井深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16 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井口直径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请你算一算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在施工过程中要挖出多少立方米的土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00449" y="2416800"/>
            <a:ext cx="83343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3.14×0.5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×16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=3.14×0.25×16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=0.785×16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=12.56(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立方米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850" y="5524629"/>
            <a:ext cx="120491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在施工过程中要挖出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12.56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立方米的土。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650" y="2435850"/>
            <a:ext cx="2478564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1÷2=0.5(m)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861094"/>
            <a:ext cx="10734675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一段圆柱形的钢材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底面周长是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31.4 cm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。若每立方厘米钢材约重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 g,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这段钢材约重多少千克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endParaRPr lang="en-US" altLang="zh-CN" sz="3400" dirty="0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endParaRPr lang="en-US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endParaRPr lang="en-US" altLang="zh-CN" sz="3400" dirty="0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0600" y="2212921"/>
            <a:ext cx="523875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3.14×5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×60×8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=78.5×60×8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=4710×8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=37680(g)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0575" y="2248254"/>
            <a:ext cx="3048000" cy="21328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31.4÷3.14÷2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=10÷2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=5(cm)</a:t>
            </a:r>
          </a:p>
        </p:txBody>
      </p:sp>
      <p:sp>
        <p:nvSpPr>
          <p:cNvPr id="9" name="矩形 8"/>
          <p:cNvSpPr/>
          <p:nvPr/>
        </p:nvSpPr>
        <p:spPr>
          <a:xfrm>
            <a:off x="857249" y="4891074"/>
            <a:ext cx="7572375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37680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g=37.68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kg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这段钢材约重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37.68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千克。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1" y="784894"/>
            <a:ext cx="7447834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下面的正方体和圆柱哪个的体积大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1594802"/>
            <a:ext cx="7949010" cy="181639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85440" y="3257461"/>
            <a:ext cx="2691210" cy="2086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4×4×4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=16×4</a:t>
            </a: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00825" y="3286036"/>
            <a:ext cx="5010150" cy="2086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3.14×2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×4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=12.56×4</a:t>
            </a: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50.24(dm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 smtClean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     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52775" y="5191273"/>
            <a:ext cx="6334125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64&gt;50.24</a:t>
            </a:r>
            <a:endParaRPr lang="en-US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正方体的体积大。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228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2026-02-24T08:09:14Z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