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8" r:id="rId6"/>
    <p:sldId id="530" r:id="rId7"/>
    <p:sldId id="529" r:id="rId8"/>
    <p:sldId id="531" r:id="rId9"/>
    <p:sldId id="525" r:id="rId10"/>
    <p:sldId id="532" r:id="rId11"/>
    <p:sldId id="511" r:id="rId12"/>
    <p:sldId id="526" r:id="rId13"/>
    <p:sldId id="427" r:id="rId14"/>
  </p:sldIdLst>
  <p:sldSz cx="12192000" cy="6858000"/>
  <p:notesSz cx="6858000" cy="9144000"/>
  <p:embeddedFontLst>
    <p:embeddedFont>
      <p:font typeface="微软雅黑" panose="020B0503020204020204" pitchFamily="34" charset="-122"/>
      <p:regular r:id="rId15"/>
      <p:bold r:id="rId16"/>
    </p:embeddedFont>
    <p:embeddedFont>
      <p:font typeface="方正仿宋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隶变_GBK" panose="03000509000000000000" pitchFamily="65" charset="-122"/>
      <p:regular r:id="rId19"/>
    </p:embeddedFont>
    <p:embeddedFont>
      <p:font typeface="Cambria Math" panose="02040503050406030204" pitchFamily="18" charset="0"/>
      <p:regular r:id="rId20"/>
    </p:embeddedFont>
    <p:embeddedFont>
      <p:font typeface="方正大标宋简体" panose="02010600030101010101" charset="-122"/>
      <p:regular r:id="rId21"/>
    </p:embeddedFont>
    <p:embeddedFont>
      <p:font typeface="方正黑体_GBK" panose="03000509000000000000" pitchFamily="65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方正大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20.tif"/><Relationship Id="rId5" Type="http://schemas.openxmlformats.org/officeDocument/2006/relationships/image" Target="../media/image19.png"/><Relationship Id="rId4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例的应用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693" y="841079"/>
            <a:ext cx="10990053" cy="3238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如今的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一带一路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丝绸之路经济带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“21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世纪海上丝绸之路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。古代中国商人用茶叶、丝绸、陶器等换回葡萄、石榴、芝麻等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假如当时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两茶叶可以换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斤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两芝麻。李老板要换回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两芝麻需要准备多少两茶叶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en-US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</a:t>
            </a:r>
            <a:r>
              <a:rPr lang="en-US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是我国古代的计量单位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斤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</a:t>
            </a:r>
            <a:r>
              <a:rPr lang="zh-CN" altLang="zh-CN" sz="32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079979"/>
            <a:ext cx="10374702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设李老板要换回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两芝麻需要准备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两茶叶。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斤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32=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=352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=11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李老板要换回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352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两芝麻需要准备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两茶叶。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184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4382770" cy="8058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46980" y="1702174"/>
                <a:ext cx="11188461" cy="27741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两个平行四边形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A, B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按如图方式放置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重叠部分面积是平行四边形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是平行四边形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。已知平行四边形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 cm</a:t>
                </a:r>
                <a:r>
                  <a:rPr lang="en-US" altLang="zh-CN" sz="3400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平行四边形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的面积是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)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3400" baseline="300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980" y="1702174"/>
                <a:ext cx="11188461" cy="2774157"/>
              </a:xfrm>
              <a:prstGeom prst="rect">
                <a:avLst/>
              </a:prstGeom>
              <a:blipFill rotWithShape="0">
                <a:blip r:embed="rId5"/>
                <a:stretch>
                  <a:fillRect l="-1525" r="-2179" b="-3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6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893968" y="4422020"/>
            <a:ext cx="2738417" cy="215173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48368" y="38064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2962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身高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 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的李叔叔在公园里观赏一尊雕像时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想知道雕像的高度。他灵机一动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站到雕像旁边拍了一张合影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然后量得照片上的他高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cm,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雕像高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。因此很快算出了雕像的高度。你知道雕像的实际高度是多少米吗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8" y="3823829"/>
            <a:ext cx="100015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设雕像的实际高度是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m=180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3=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=1440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=480</a:t>
            </a:r>
            <a:r>
              <a:rPr lang="en-US" altLang="zh-CN" sz="3200" dirty="0" smtClean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en-US" altLang="zh-CN" sz="32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cm=4.8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雕像的实际高度是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27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6985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64907"/>
            <a:ext cx="2800767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一、解方程。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11094" b="13940"/>
          <a:stretch/>
        </p:blipFill>
        <p:spPr>
          <a:xfrm>
            <a:off x="1126204" y="2513581"/>
            <a:ext cx="7859331" cy="108692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617" y="3362013"/>
            <a:ext cx="3459449" cy="21609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7627" y="3574632"/>
            <a:ext cx="3234264" cy="19678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/>
          <a:srcRect t="11997" b="23925"/>
          <a:stretch/>
        </p:blipFill>
        <p:spPr>
          <a:xfrm>
            <a:off x="505460" y="854017"/>
            <a:ext cx="3130114" cy="96615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t="9211" b="12093"/>
          <a:stretch/>
        </p:blipFill>
        <p:spPr>
          <a:xfrm>
            <a:off x="6815309" y="946407"/>
            <a:ext cx="2016754" cy="90577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890" y="1729784"/>
            <a:ext cx="3165348" cy="30497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9047" y="2058482"/>
            <a:ext cx="3749519" cy="214258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9507536" cy="13120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1555" y="1927871"/>
            <a:ext cx="3884219" cy="2255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 t="4796"/>
          <a:stretch/>
        </p:blipFill>
        <p:spPr>
          <a:xfrm>
            <a:off x="7015716" y="2070338"/>
            <a:ext cx="3502740" cy="29995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86928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二、写出比例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并求出未知数。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科学小组的同学在校园发现的草质茎植物与木质茎植物的种数比是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草质茎植物有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木质茎植物有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种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6867" y="3646027"/>
            <a:ext cx="2794355" cy="2446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3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4=24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=96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=32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69" y="861094"/>
            <a:ext cx="10869283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《九章算术》中记载了古代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粟米之法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单位的粟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可换得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单位的粝米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74207" y="1901772"/>
            <a:ext cx="3838952" cy="22109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8136" y="2753280"/>
            <a:ext cx="654607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50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30=6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en-US" altLang="zh-CN" sz="3400" dirty="0" smtClean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=180</a:t>
            </a:r>
          </a:p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x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452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警方在某盗窃案现场发现了一个脚印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如下图所示。根据医学研究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通常情况下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人站立时的身高与脚长的比大约是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这个犯罪嫌疑人的身高约是多少厘米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849" y="3928096"/>
            <a:ext cx="94689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设这个犯罪嫌疑人的身高约是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1=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=25×7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=175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这个犯罪嫌疑人的身高约是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175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4.jpeg"/>
          <p:cNvPicPr/>
          <p:nvPr/>
        </p:nvPicPr>
        <p:blipFill rotWithShape="1">
          <a:blip r:embed="rId4"/>
          <a:srcRect l="1530"/>
          <a:stretch/>
        </p:blipFill>
        <p:spPr>
          <a:xfrm>
            <a:off x="7824159" y="4259893"/>
            <a:ext cx="3938438" cy="12352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61094"/>
            <a:ext cx="10908066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我国国旗法规定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国旗长和宽的比是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一面国旗的宽是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1.28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长应是多少米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1010" y="2453526"/>
            <a:ext cx="1088366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设长应是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=3×1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=1.92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长应是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1.92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670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693" y="841079"/>
            <a:ext cx="10990053" cy="2224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港珠澳大桥是连接香港、珠海和澳门的跨海大桥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全长约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是世界最长的跨海大桥。下图是这座大桥的模型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模型的长度与实际长度的比是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50000,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模型的长度约是多少米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374" y="3004244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设模型的长度约是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=55000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50000=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55000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50000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=55000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en-US" altLang="zh-CN" sz="32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模型的长度约是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1.1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21569" y="3290977"/>
            <a:ext cx="3910249" cy="28682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877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830</Words>
  <Application>Microsoft Office PowerPoint</Application>
  <PresentationFormat>宽屏</PresentationFormat>
  <Paragraphs>67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Cambria Math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2026-02-28T00:52:26Z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