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30" r:id="rId6"/>
    <p:sldId id="528" r:id="rId7"/>
    <p:sldId id="511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大标宋_GBK" panose="03000509000000000000" pitchFamily="65" charset="-122"/>
      <p:regular r:id="rId12"/>
    </p:embeddedFont>
    <p:embeddedFont>
      <p:font typeface="方正书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仿宋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TIF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面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的旋转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8358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99725"/>
            <a:ext cx="1071782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一、下面第一行的图形以所给的直线为轴旋转一周能形成什么图形</a:t>
            </a:r>
            <a:r>
              <a:rPr lang="en-US" altLang="zh-CN" sz="34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想一想</a:t>
            </a:r>
            <a:r>
              <a:rPr lang="en-US" altLang="zh-CN" sz="3400" dirty="0" smtClean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连一连。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60" y="3209284"/>
            <a:ext cx="10583017" cy="3269155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021945" y="4263038"/>
            <a:ext cx="5629021" cy="133550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871268" y="4263038"/>
            <a:ext cx="1824202" cy="106808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598670" y="4263038"/>
            <a:ext cx="4191647" cy="134847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2493034" y="4339881"/>
            <a:ext cx="4250448" cy="89635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884878" y="4260895"/>
            <a:ext cx="1716986" cy="10702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347713" y="4311065"/>
            <a:ext cx="6287338" cy="122709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8224"/>
            <a:ext cx="9777035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二、在括号中标出圆柱和圆锥的底面、侧面和高。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.jpeg"/>
          <p:cNvPicPr/>
          <p:nvPr/>
        </p:nvPicPr>
        <p:blipFill rotWithShape="1">
          <a:blip r:embed="rId4"/>
          <a:srcRect l="-1" r="62697"/>
          <a:stretch/>
        </p:blipFill>
        <p:spPr>
          <a:xfrm>
            <a:off x="426162" y="1845904"/>
            <a:ext cx="5508646" cy="3814199"/>
          </a:xfrm>
          <a:prstGeom prst="rect">
            <a:avLst/>
          </a:prstGeom>
        </p:spPr>
      </p:pic>
      <p:pic>
        <p:nvPicPr>
          <p:cNvPr id="9" name="image3.jpeg"/>
          <p:cNvPicPr/>
          <p:nvPr/>
        </p:nvPicPr>
        <p:blipFill rotWithShape="1">
          <a:blip r:embed="rId4"/>
          <a:srcRect l="65509" t="12354" r="1149"/>
          <a:stretch/>
        </p:blipFill>
        <p:spPr>
          <a:xfrm>
            <a:off x="6601558" y="1894607"/>
            <a:ext cx="4923692" cy="334299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49867" y="168280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底面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94704" y="462205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底面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69474" y="300165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侧面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7549" y="344522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侧面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73294" y="35280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68962" y="28657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sz="3400" b="1" dirty="0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74726" y="5044548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底面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27822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把圆柱侧面沿一条直线剪开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展开后不可能得到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长方形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梯形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中国武术中有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枪挑一条线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棍扫一大片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的说法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从数学的角度解释为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点动成线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线动成面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线动成面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面动成体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点动成线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面动成体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点动成面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面动成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20164" y="18358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7825" y="41391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90728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以它的一条边为轴旋转一周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形成的图形的底面积是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A.153.86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B.200.96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C.113.04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D.200.96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113.04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6852" y="18790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352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1023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一个可以恰好装下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个甲种零件的长方体纸箱如图所示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这个纸箱内部的长、宽、高各是多少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零件整齐放置于纸箱内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347" y="4600910"/>
            <a:ext cx="99066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宽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9×4=36(cm)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这个纸箱内部的长和宽都是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cm,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758521" y="2532715"/>
            <a:ext cx="5487592" cy="20681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50466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63369"/>
            <a:ext cx="8580408" cy="128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把右面的立体图形切开。想一想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切开后的面分别是什么形状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连一连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pic>
        <p:nvPicPr>
          <p:cNvPr id="8" name="image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604719" y="3051350"/>
            <a:ext cx="8451672" cy="3501650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888230" y="4339331"/>
            <a:ext cx="4376540" cy="108668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752621" y="4206915"/>
            <a:ext cx="2321109" cy="150377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340384" y="4339331"/>
            <a:ext cx="1727307" cy="13713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944264" y="4425473"/>
            <a:ext cx="4129960" cy="114719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341</Words>
  <Application>Microsoft Office PowerPoint</Application>
  <PresentationFormat>宽屏</PresentationFormat>
  <Paragraphs>46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微软雅黑</vt:lpstr>
      <vt:lpstr>方正大标宋_GBK</vt:lpstr>
      <vt:lpstr>汉仪雅酷黑 95W</vt:lpstr>
      <vt:lpstr>Wingdings</vt:lpstr>
      <vt:lpstr>方正书宋_GBK</vt:lpstr>
      <vt:lpstr>宋体</vt:lpstr>
      <vt:lpstr>方正黑体_GBK</vt:lpstr>
      <vt:lpstr>方正隶变_GBK</vt:lpstr>
      <vt:lpstr>方正大标宋简体</vt:lpstr>
      <vt:lpstr>Calibri</vt:lpstr>
      <vt:lpstr>方正仿宋_GBK</vt:lpstr>
      <vt:lpstr>Arial</vt:lpstr>
      <vt:lpstr>方正小标宋_GBK</vt:lpstr>
      <vt:lpstr>NEU-BZ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2026-02-25T03:14:41Z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