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25" r:id="rId8"/>
    <p:sldId id="526" r:id="rId9"/>
    <p:sldId id="511" r:id="rId10"/>
    <p:sldId id="427" r:id="rId11"/>
  </p:sldIdLst>
  <p:sldSz cx="12192000" cy="6858000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方正仿宋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大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7.TIF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形的旋转（一）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996" y="1732575"/>
            <a:ext cx="107053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“12”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至少绕中心点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“3”,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“3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少绕中心点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“6”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349580"/>
            <a:ext cx="1737087" cy="16451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11168" y="410277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0965" y="488744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34645" y="4801511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5" y="1178954"/>
            <a:ext cx="107053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至少绕中心点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“5”,</a:t>
            </a:r>
            <a:b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“5”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至少绕中心点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“1”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51864" y="1053612"/>
            <a:ext cx="2331615" cy="2208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4294" y="366373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00011" y="435459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402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在台秤托盘里放一个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kg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的西瓜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指针绕中心点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。如果将盘中西瓜拿下来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指针绕中心点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。若将一个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kg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的西瓜放在托盘里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指针绕中心点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时针方向旋转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9188" y="18617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7251" y="18617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7742" y="26467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40365" y="26467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14831" y="33834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43219" y="417766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3" name="image94.jpeg"/>
          <p:cNvPicPr/>
          <p:nvPr/>
        </p:nvPicPr>
        <p:blipFill rotWithShape="1">
          <a:blip r:embed="rId4"/>
          <a:srcRect l="22789" r="14100"/>
          <a:stretch/>
        </p:blipFill>
        <p:spPr>
          <a:xfrm>
            <a:off x="6797615" y="4074145"/>
            <a:ext cx="1871932" cy="23508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881408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二、画一画。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画出线段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顺时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针旋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后的线段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pic>
        <p:nvPicPr>
          <p:cNvPr id="8" name="image9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562102"/>
            <a:ext cx="4636291" cy="2574876"/>
          </a:xfrm>
          <a:prstGeom prst="rect">
            <a:avLst/>
          </a:prstGeom>
        </p:spPr>
      </p:pic>
      <p:pic>
        <p:nvPicPr>
          <p:cNvPr id="9" name="image9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601552" y="2432049"/>
            <a:ext cx="3677814" cy="31513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07002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画出线段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针旋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后的线段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pic>
        <p:nvPicPr>
          <p:cNvPr id="8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5703" y="1807501"/>
            <a:ext cx="6009904" cy="3337745"/>
          </a:xfrm>
          <a:prstGeom prst="rect">
            <a:avLst/>
          </a:prstGeom>
        </p:spPr>
      </p:pic>
      <p:pic>
        <p:nvPicPr>
          <p:cNvPr id="9" name="image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69879" y="1654347"/>
            <a:ext cx="4617185" cy="4073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966421"/>
            <a:ext cx="108908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画出线段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时针旋转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后的线段。</a:t>
            </a:r>
            <a:endParaRPr lang="zh-CN" altLang="en-US" sz="3400" dirty="0"/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16078" y="1682159"/>
            <a:ext cx="4347959" cy="3033045"/>
          </a:xfrm>
          <a:prstGeom prst="rect">
            <a:avLst/>
          </a:prstGeom>
        </p:spPr>
      </p:pic>
      <p:pic>
        <p:nvPicPr>
          <p:cNvPr id="9" name="image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46123" y="1682159"/>
            <a:ext cx="5182149" cy="36149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7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963920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画出线段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针旋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90°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后的线段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61135" y="1776442"/>
            <a:ext cx="4811319" cy="3356275"/>
          </a:xfrm>
          <a:prstGeom prst="rect">
            <a:avLst/>
          </a:prstGeom>
        </p:spPr>
      </p:pic>
      <p:pic>
        <p:nvPicPr>
          <p:cNvPr id="9" name="image9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45475" y="1702173"/>
            <a:ext cx="6202638" cy="43268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27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40" y="1966823"/>
            <a:ext cx="1112242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下图所示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将线段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顺时针旋转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线段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扫过的面积为多少平方厘米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3957" y="4172266"/>
            <a:ext cx="926826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3.14×(1+2)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÷2=3.14×9÷2=14.13(cm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3.14×1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÷2=1.57(cm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14.13-1.57=12.56(cm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线段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扫过的面积为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00.jpeg"/>
          <p:cNvPicPr/>
          <p:nvPr/>
        </p:nvPicPr>
        <p:blipFill rotWithShape="1">
          <a:blip r:embed="rId5"/>
          <a:srcRect l="8704" t="16123" b="10534"/>
          <a:stretch/>
        </p:blipFill>
        <p:spPr>
          <a:xfrm>
            <a:off x="7461849" y="3027873"/>
            <a:ext cx="4050066" cy="10006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332</Words>
  <Application>Microsoft Office PowerPoint</Application>
  <PresentationFormat>宽屏</PresentationFormat>
  <Paragraphs>54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2026-02-28T02:09:09Z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