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魏碑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计算与应用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861094"/>
            <a:ext cx="108261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将一堆质量为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2.76 t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的沙子平均装在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辆小推车上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在下面的竖式中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方框内的数表示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4470" y="2570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04420" y="3411321"/>
            <a:ext cx="1961980" cy="237850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66390" y="3411321"/>
            <a:ext cx="73394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A.36 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B.36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C.0.36 t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D.3600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81049" y="937294"/>
            <a:ext cx="107727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“14×3”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的竖式中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进位的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“1”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相当于图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中圈出的部分。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1772" y="114321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2742161"/>
            <a:ext cx="9644201" cy="32871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669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笑笑家的天然气表在上半年每月月底的读数如下表。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651145"/>
              </p:ext>
            </p:extLst>
          </p:nvPr>
        </p:nvGraphicFramePr>
        <p:xfrm>
          <a:off x="1082675" y="1671955"/>
          <a:ext cx="9575798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2081696"/>
                <a:gridCol w="1249017"/>
                <a:gridCol w="1249017"/>
                <a:gridCol w="1249017"/>
                <a:gridCol w="1249017"/>
                <a:gridCol w="1249017"/>
                <a:gridCol w="1249017"/>
              </a:tblGrid>
              <a:tr h="4888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月份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读数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199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212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956864" y="2733675"/>
            <a:ext cx="10555049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2~6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月天然气的用量各是多少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161-140=21(m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175-161=14(m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188-175=13(m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199-188=11(m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212-199=13(m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笑笑家天然气的用量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2205588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2~6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月平均每月用天然气多少立方米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21+14+13+11+13)÷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=72÷5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14.4(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2~6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月平均每月用天然气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14.4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立方米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530648"/>
              </p:ext>
            </p:extLst>
          </p:nvPr>
        </p:nvGraphicFramePr>
        <p:xfrm>
          <a:off x="956865" y="1052830"/>
          <a:ext cx="9575798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2081696"/>
                <a:gridCol w="1249017"/>
                <a:gridCol w="1249017"/>
                <a:gridCol w="1249017"/>
                <a:gridCol w="1249017"/>
                <a:gridCol w="1249017"/>
                <a:gridCol w="1249017"/>
              </a:tblGrid>
              <a:tr h="4888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月份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读数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199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212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2305471"/>
            <a:ext cx="109118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如果每立方米天然气收费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2.85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2~6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月平均每个月要缴天然气费多少元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14.4×2.85=41.04(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2~6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月平均每个月要缴天然气费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41.04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631048"/>
              </p:ext>
            </p:extLst>
          </p:nvPr>
        </p:nvGraphicFramePr>
        <p:xfrm>
          <a:off x="956865" y="1052830"/>
          <a:ext cx="9575798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2081696"/>
                <a:gridCol w="1249017"/>
                <a:gridCol w="1249017"/>
                <a:gridCol w="1249017"/>
                <a:gridCol w="1249017"/>
                <a:gridCol w="1249017"/>
                <a:gridCol w="1249017"/>
              </a:tblGrid>
              <a:tr h="4888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月份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月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1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读数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/m</a:t>
                      </a:r>
                      <a:r>
                        <a:rPr lang="en-US" sz="3400" baseline="30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175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188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199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212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2950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303</Words>
  <Application>Microsoft Office PowerPoint</Application>
  <PresentationFormat>自定义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方正魏碑_GBK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2026-03-10T02:27:51Z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