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书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69" autoAdjust="0"/>
    <p:restoredTop sz="94660"/>
  </p:normalViewPr>
  <p:slideViewPr>
    <p:cSldViewPr snapToGrid="0">
      <p:cViewPr>
        <p:scale>
          <a:sx n="100" d="100"/>
          <a:sy n="100" d="100"/>
        </p:scale>
        <p:origin x="-115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圆柱的表面积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95325" y="1628775"/>
            <a:ext cx="108165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求做一个无盖的圆柱形水桶至少需要多大面积的铁皮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是求圆柱的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       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的面积。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求制作一个圆柱形通风管至少用多大面积的铁皮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是求圆柱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 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的面积。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求做一个圆柱形纸盒至少需要用多大面积的纸板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是求圆柱的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4212" y="2598936"/>
            <a:ext cx="31261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个底面和侧面</a:t>
            </a:r>
            <a:r>
              <a:rPr lang="zh-CN" altLang="en-US" sz="3400" b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2897" y="4170561"/>
            <a:ext cx="12715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侧面</a:t>
            </a:r>
            <a:r>
              <a:rPr lang="zh-CN" altLang="en-US" sz="3400" b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58817" y="567027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表面积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7675" y="842044"/>
            <a:ext cx="1081658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根据实际情况分析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再填空。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023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一个圆柱形无盖木桶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底面半径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做这个木桶至少需要多大面积的木板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3.14×3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+2×3.14×3×8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=28.26+150.72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178.98(dm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做这个木桶至少需要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178.98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的木板。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一个圆柱形薯片盒底面直径是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在它的侧面贴上商标纸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商标纸的面积至少有多少平方厘米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3.14×10×20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=31.4×20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628(cm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商标纸的面积至少有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628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平方厘米。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42975"/>
            <a:ext cx="108642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给大厅中一根圆柱形立柱刷漆。已知立柱高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底面半径是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每平方米需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0.4 kg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油漆。将这根立柱全部刷完要用多少千克油漆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2×3.14×0.5×4×0.4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=3.14×4×0.4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5.024(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千克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将这根立柱全部刷完要用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5.024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千克油漆。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324</Words>
  <Application>Microsoft Office PowerPoint</Application>
  <PresentationFormat>自定义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2026-02-24T07:34:14Z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