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方正大标宋简体" charset="-122"/>
      <p:regular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练习一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填空。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4.5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4500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=(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)L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5300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方正书宋_GBK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0.85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=(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mL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0.8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方正书宋_GBK"/>
                <a:cs typeface="Times New Roman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1500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mL=(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en-US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600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=(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方正书宋_GBK"/>
                <a:ea typeface="方正书宋_GBK"/>
                <a:cs typeface="Times New Roman"/>
              </a:rPr>
              <a:t> </a:t>
            </a:r>
            <a:endParaRPr lang="en-US" altLang="zh-CN" sz="3400" dirty="0" smtClean="0"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0.35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)mL</a:t>
            </a:r>
            <a:endParaRPr lang="en-US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1954" y="18464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8631" y="176073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81299" y="26560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5.3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96774" y="26275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850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54287" y="34290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800000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1253" y="41550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12081" y="415508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72295" y="493256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0.06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93202" y="574218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350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18173" y="56820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350000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4"/>
            <a:ext cx="7319408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计算下面图形的体积。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0575" y="1857375"/>
            <a:ext cx="553241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2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8302" y="1935479"/>
            <a:ext cx="2591952" cy="26486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57750" y="2114550"/>
            <a:ext cx="59626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3.14×4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×7.8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=3.14×16×7.8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391.872(cm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solidFill>
                  <a:srgbClr val="E72582"/>
                </a:solidFill>
                <a:latin typeface="方正书宋_GBK"/>
                <a:ea typeface="方正书宋_GBK"/>
                <a:cs typeface="Times New Roman"/>
              </a:rPr>
              <a:t> 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942975"/>
            <a:ext cx="567528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0" y="1174432"/>
            <a:ext cx="3182779" cy="2447544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457824" y="1257301"/>
                <a:ext cx="5133976" cy="388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14÷2=7(cm)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zh-CN" sz="3400" b="0" i="0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3.14×7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×12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3.14×49×12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615.44(cm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824" y="1257301"/>
                <a:ext cx="5133976" cy="3886320"/>
              </a:xfrm>
              <a:prstGeom prst="rect">
                <a:avLst/>
              </a:prstGeom>
              <a:blipFill rotWithShape="1">
                <a:blip r:embed="rId5"/>
                <a:stretch>
                  <a:fillRect l="-3203" b="-1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971550"/>
            <a:ext cx="563718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69" y="1047749"/>
            <a:ext cx="3327117" cy="2143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1586" y="1301234"/>
            <a:ext cx="2800767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 20×8.5×10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=170×10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1700(cm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1143000"/>
            <a:ext cx="560861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751" y="1057274"/>
            <a:ext cx="2371725" cy="2371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40942" y="1225034"/>
            <a:ext cx="2055371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5×5×5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=25×5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en-US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137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方正隶变_GBK</vt:lpstr>
      <vt:lpstr>Cambria Math</vt:lpstr>
      <vt:lpstr>汉仪雅酷黑 95W</vt:lpstr>
      <vt:lpstr>方正大标宋简体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2026-02-24T08:54:15Z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