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0" r:id="rId5"/>
    <p:sldId id="521" r:id="rId6"/>
    <p:sldId id="531" r:id="rId7"/>
    <p:sldId id="532" r:id="rId8"/>
    <p:sldId id="511" r:id="rId9"/>
    <p:sldId id="427" r:id="rId10"/>
  </p:sldIdLst>
  <p:sldSz cx="12192000" cy="6858000"/>
  <p:notesSz cx="6858000" cy="9144000"/>
  <p:embeddedFontLst>
    <p:embeddedFont>
      <p:font typeface="方正仿宋_GBK" panose="03000509000000000000" pitchFamily="65" charset="-122"/>
      <p:regular r:id="rId11"/>
    </p:embeddedFont>
    <p:embeddedFont>
      <p:font typeface="方正大标宋简体" panose="02010600030101010101" charset="-122"/>
      <p:regular r:id="rId12"/>
    </p:embeddedFont>
    <p:embeddedFont>
      <p:font typeface="方正大标宋_GBK" panose="03000509000000000000" pitchFamily="65" charset="-122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隶变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小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9.TIF"/><Relationship Id="rId4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圆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柱的表面积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113" y="1880559"/>
            <a:ext cx="1090378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一、反复比较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是圆柱的展开图。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:cm)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31237" y="28134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60247" y="3899775"/>
            <a:ext cx="10651668" cy="22336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8364" y="861094"/>
            <a:ext cx="1031641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一个圆柱的侧面积是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125.6 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底面直径是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B.2 dm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C.4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D.20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1818" y="181060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下图是一个茶杯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中间的装饰带是防烫伤的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A.15×6π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B.5×(6÷2)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C.5×6π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D.(15-5)×6π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3629" y="18186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554561" y="2126412"/>
            <a:ext cx="4270926" cy="34704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657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80"/>
            <a:ext cx="1083477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二、综合应用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制作一个底面半径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的圆柱形通风管至少要用多少平方米的铁皮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4336" y="3287904"/>
            <a:ext cx="997280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2×3.14×10×60=6.28×10×60=3768(cm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3768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=0.3768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至少要用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0.3768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平方米的铁皮。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80"/>
            <a:ext cx="10834777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毕业季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美术老师教学生用卡纸自制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博士帽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帽穗除外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博士帽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的上面是一个边长为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下面是一个底面直径为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、高为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的无盖无底的圆柱。制作一个这样的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博士帽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至少需要多少平方厘米的卡纸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983827"/>
            <a:ext cx="108347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3.14×16×10+30×30=502.4+900=1402.4(cm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制作一个这样的</a:t>
            </a:r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博士帽</a:t>
            </a:r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至少需要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1402.4</a:t>
            </a:r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平方厘米卡纸。</a:t>
            </a:r>
            <a:endParaRPr lang="zh-CN" altLang="zh-CN" sz="32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946957" y="3983159"/>
            <a:ext cx="2691705" cy="18550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203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41080"/>
            <a:ext cx="1083477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一段长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底面半径是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dm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的圆柱形木料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把它锯成长短不同的三小段圆柱形木料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表面积增加多少平方分米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136" y="2708695"/>
            <a:ext cx="85315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3.14×3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×4=28.26×4=113.04(dm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表面积增加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113.04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平方分米。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224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873222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239" y="1570012"/>
            <a:ext cx="1098867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把底面半径是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的圆柱形木料沿着底面直径截成两个半圆柱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两个半圆柱的表面积之和比原来圆柱的表面积增加了多少平方厘米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4470760"/>
            <a:ext cx="1064849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2×4×15×2=8×15×2=240(cm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两个半圆柱的表面积之和比原来圆柱的表面积增加了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240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pic>
        <p:nvPicPr>
          <p:cNvPr id="9" name="image2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090860" y="3923843"/>
            <a:ext cx="4568555" cy="10538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562</Words>
  <Application>Microsoft Office PowerPoint</Application>
  <PresentationFormat>宽屏</PresentationFormat>
  <Paragraphs>50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方正仿宋_GBK</vt:lpstr>
      <vt:lpstr>Wingdings</vt:lpstr>
      <vt:lpstr>宋体</vt:lpstr>
      <vt:lpstr>方正大标宋简体</vt:lpstr>
      <vt:lpstr>方正大标宋_GBK</vt:lpstr>
      <vt:lpstr>Calibri</vt:lpstr>
      <vt:lpstr>Arial</vt:lpstr>
      <vt:lpstr>方正隶变_GBK</vt:lpstr>
      <vt:lpstr>方正黑体_GBK</vt:lpstr>
      <vt:lpstr>Times New Roman</vt:lpstr>
      <vt:lpstr>汉仪雅酷黑 95W</vt:lpstr>
      <vt:lpstr>微软雅黑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2026-02-25T06:13:26Z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