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8" r:id="rId6"/>
    <p:sldId id="529" r:id="rId7"/>
    <p:sldId id="511" r:id="rId8"/>
    <p:sldId id="427" r:id="rId9"/>
  </p:sldIdLst>
  <p:sldSz cx="12192000" cy="6858000"/>
  <p:notesSz cx="6858000" cy="9144000"/>
  <p:embeddedFontLst>
    <p:embeddedFont>
      <p:font typeface="微软雅黑" panose="020B0503020204020204" pitchFamily="34" charset="-122"/>
      <p:regular r:id="rId10"/>
      <p:bold r:id="rId11"/>
    </p:embeddedFont>
    <p:embeddedFont>
      <p:font typeface="方正仿宋_GBK" panose="03000509000000000000" pitchFamily="65" charset="-122"/>
      <p:regular r:id="rId12"/>
    </p:embeddedFont>
    <p:embeddedFont>
      <p:font typeface="方正小标宋_GBK" panose="03000509000000000000" pitchFamily="65" charset="-122"/>
      <p:regular r:id="rId13"/>
    </p:embeddedFont>
    <p:embeddedFont>
      <p:font typeface="方正楷体_GBK" panose="03000509000000000000" pitchFamily="65" charset="-122"/>
      <p:regular r:id="rId14"/>
    </p:embeddedFont>
    <p:embeddedFont>
      <p:font typeface="方正隶变_GBK" panose="03000509000000000000" pitchFamily="65" charset="-122"/>
      <p:regular r:id="rId15"/>
    </p:embeddedFont>
    <p:embeddedFont>
      <p:font typeface="Cambria Math" panose="02040503050406030204" pitchFamily="18" charset="0"/>
      <p:regular r:id="rId16"/>
    </p:embeddedFont>
    <p:embeddedFont>
      <p:font typeface="方正大标宋简体" panose="02010600030101010101" charset="-122"/>
      <p:regular r:id="rId17"/>
    </p:embeddedFont>
    <p:embeddedFont>
      <p:font typeface="方正黑体_GBK" panose="03000509000000000000" pitchFamily="65" charset="-12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方正大标宋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比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例的认识（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20115"/>
            <a:ext cx="4550410" cy="7334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592772" y="1905898"/>
                <a:ext cx="11006455" cy="38872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一、反复比较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准确选择。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把正确答案的序号填在括号里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下面四组比中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可以组成比例的是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A.18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0.6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0.5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endParaRPr lang="en-US" altLang="zh-CN" sz="3400" dirty="0" smtClean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C.0.4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0.8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0.5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0.2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772" y="1905898"/>
                <a:ext cx="11006455" cy="3887283"/>
              </a:xfrm>
              <a:prstGeom prst="rect">
                <a:avLst/>
              </a:prstGeom>
              <a:blipFill rotWithShape="0">
                <a:blip r:embed="rId5"/>
                <a:stretch>
                  <a:fillRect l="-1550" r="-1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8098066" y="281344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861094"/>
                <a:ext cx="11006455" cy="46682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在一个比例里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两个外项互为倒数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已知其中一个内项是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则另一个内项是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　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C.1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　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D.0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与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可以组成比例的比有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A.1	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B.2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C.3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D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无数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61094"/>
                <a:ext cx="11006455" cy="4668201"/>
              </a:xfrm>
              <a:prstGeom prst="rect">
                <a:avLst/>
              </a:prstGeom>
              <a:blipFill rotWithShape="0">
                <a:blip r:embed="rId4"/>
                <a:stretch>
                  <a:fillRect l="-1551" r="-1163" b="-16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4478368" y="212918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33500" y="40183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1064"/>
            <a:ext cx="10907287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二、用心思考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正确填写。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1. 0.54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0.9=1.8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可以写成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A46AA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)×(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)×(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均不为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0537" y="3254000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89817" y="325400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24076" y="3254000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17488" y="3254000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14814" y="433754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95727" y="433754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三、笑笑买练习本的数量和总价如下表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请根据表中的数据写出三个不同的比例。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029" y="2608400"/>
            <a:ext cx="7018628" cy="150889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29837" y="4306263"/>
            <a:ext cx="10557698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1=1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1=1.5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1=2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54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75807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四、根据下面各组乘法算式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分别写出两个不同的比例。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21895" r="78968" b="17238"/>
          <a:stretch/>
        </p:blipFill>
        <p:spPr>
          <a:xfrm>
            <a:off x="445075" y="2259624"/>
            <a:ext cx="3005491" cy="7119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l="44226" r="36840"/>
          <a:stretch/>
        </p:blipFill>
        <p:spPr>
          <a:xfrm>
            <a:off x="4642483" y="1984457"/>
            <a:ext cx="2672717" cy="11554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l="86077" t="26094" b="23837"/>
          <a:stretch/>
        </p:blipFill>
        <p:spPr>
          <a:xfrm>
            <a:off x="8801914" y="2312377"/>
            <a:ext cx="2137687" cy="62923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881" y="2995375"/>
            <a:ext cx="2899686" cy="13982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11872" y="3102191"/>
            <a:ext cx="2367462" cy="20736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09162" y="3233471"/>
            <a:ext cx="2559961" cy="14540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441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40" y="899102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487" y="1828800"/>
            <a:ext cx="10903787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你再添上一个数使其与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6, 8, 15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这三个数组成比例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所添的这个数可以是多少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写出组成的比例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1487" y="3533717"/>
            <a:ext cx="10463841" cy="2437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这个数可以是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2,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25,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组成的比例分别是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:3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6=8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15,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25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6=15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8,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15=8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所写比例不唯一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368</Words>
  <Application>Microsoft Office PowerPoint</Application>
  <PresentationFormat>宽屏</PresentationFormat>
  <Paragraphs>46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微软雅黑</vt:lpstr>
      <vt:lpstr>方正仿宋_GBK</vt:lpstr>
      <vt:lpstr>方正小标宋_GBK</vt:lpstr>
      <vt:lpstr>Wingdings</vt:lpstr>
      <vt:lpstr>宋体</vt:lpstr>
      <vt:lpstr>方正楷体_GBK</vt:lpstr>
      <vt:lpstr>方正隶变_GBK</vt:lpstr>
      <vt:lpstr>Cambria Math</vt:lpstr>
      <vt:lpstr>方正大标宋简体</vt:lpstr>
      <vt:lpstr>方正黑体_GBK</vt:lpstr>
      <vt:lpstr>Calibri</vt:lpstr>
      <vt:lpstr>汉仪雅酷黑 95W</vt:lpstr>
      <vt:lpstr>Arial</vt:lpstr>
      <vt:lpstr>方正大标宋_GBK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2026-02-28T00:31:00Z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