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30" r:id="rId8"/>
    <p:sldId id="511" r:id="rId9"/>
    <p:sldId id="427" r:id="rId10"/>
  </p:sldIdLst>
  <p:sldSz cx="12192000" cy="6858000"/>
  <p:notesSz cx="6858000" cy="9144000"/>
  <p:embeddedFontLst>
    <p:embeddedFont>
      <p:font typeface="方正黑体_GBK" panose="03000509000000000000" pitchFamily="65" charset="-122"/>
      <p:regular r:id="rId11"/>
    </p:embeddedFont>
    <p:embeddedFont>
      <p:font typeface="方正仿宋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大标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2.tif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圆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柱的体积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355" y="1811546"/>
            <a:ext cx="108735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把圆柱沿高平均分成若干份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可以拼成一个近似的长方体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该长方体的体积等于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的体积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底面积等于圆柱的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高就是圆柱的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因为长方体的体积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所以圆柱的体积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用字母表示是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75398" y="999086"/>
            <a:ext cx="4669598" cy="16306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9687" y="35966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0125" y="43979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0836" y="43135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2893" y="589292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底面积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69136" y="5944678"/>
            <a:ext cx="11320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6422"/>
            <a:ext cx="991524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如果已知圆柱底面的半径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和高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则圆柱的体积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5656" y="1927215"/>
            <a:ext cx="9364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πr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8042" y="845653"/>
            <a:ext cx="5852884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二、计算下面各圆柱的体积。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434" y="1839478"/>
            <a:ext cx="2385267" cy="16308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1357" y="1639588"/>
            <a:ext cx="2629128" cy="232430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3787129"/>
            <a:ext cx="335634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40×5=200(cm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2700" y="4038248"/>
            <a:ext cx="560363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3.14×(8÷2)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×10=3.14×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16×10=502.4(dm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3314987" cy="15546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2446" y="2626363"/>
            <a:ext cx="9171653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3.14×3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×12=3.14×9×12=339.12(cm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814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国家主席习近平在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领导人气候峰会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讲话中指出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以能源绿色低碳发展为关键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坚持走生态优先、绿色低碳的发展道路。乐乐准备制作一个圆柱形的低碳节能标志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。这个低碳节能标志的体积是多少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822" y="5036792"/>
            <a:ext cx="1059673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3.14×(8÷2)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×6=3.14×16×6=301.44(cm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这个低碳节能标志的体积是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301.44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57800" y="4166255"/>
            <a:ext cx="2644899" cy="23380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佛山是中国武术之乡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咏春拳等拳种深受人民热捧。如图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小明在练习木人桩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木人桩的桩身是一根底面半径为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、高为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这根圆木的体积是多少立方分米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3503951"/>
            <a:ext cx="1062486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cm=1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m=16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3.14×1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×16=50.24(dm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这根圆木的体积是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50.24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立方分米。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75955" y="3584216"/>
            <a:ext cx="2286294" cy="22862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954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26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7322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39" y="1595889"/>
            <a:ext cx="11096541" cy="3008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一个圆柱的底面平均分成若干个相等的小扇形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然后把圆柱切开拼成一个近似的长方体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拼成后的近似长方体的表面积比原来圆柱的表面积增加了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cm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。已知圆柱的高是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cm,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求圆柱的体积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4086" y="4407094"/>
            <a:ext cx="91411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120÷2÷12=5(cm)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3.14×5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×12=3.14×25×12=942(cm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圆柱的体积是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3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00528" y="4122075"/>
            <a:ext cx="4011387" cy="153685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535</Words>
  <Application>Microsoft Office PowerPoint</Application>
  <PresentationFormat>宽屏</PresentationFormat>
  <Paragraphs>50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方正黑体_GBK</vt:lpstr>
      <vt:lpstr>Wingdings</vt:lpstr>
      <vt:lpstr>方正仿宋_GBK</vt:lpstr>
      <vt:lpstr>宋体</vt:lpstr>
      <vt:lpstr>方正大标宋简体</vt:lpstr>
      <vt:lpstr>方正小标宋_GBK</vt:lpstr>
      <vt:lpstr>Calibri</vt:lpstr>
      <vt:lpstr>Arial</vt:lpstr>
      <vt:lpstr>方正大标宋_GBK</vt:lpstr>
      <vt:lpstr>Times New Roman</vt:lpstr>
      <vt:lpstr>汉仪雅酷黑 95W</vt:lpstr>
      <vt:lpstr>微软雅黑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2026-02-25T06:24:56Z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