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0" r:id="rId4"/>
    <p:sldId id="520" r:id="rId5"/>
    <p:sldId id="531" r:id="rId6"/>
    <p:sldId id="521" r:id="rId7"/>
    <p:sldId id="511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方正小标宋_GBK" panose="03000509000000000000" pitchFamily="65" charset="-122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方正仿宋_GBK" panose="03000509000000000000" pitchFamily="65" charset="-122"/>
      <p:regular r:id="rId13"/>
    </p:embeddedFont>
    <p:embeddedFont>
      <p:font typeface="方正大标宋_GBK" panose="03000509000000000000" pitchFamily="65" charset="-122"/>
      <p:regular r:id="rId14"/>
    </p:embeddedFont>
    <p:embeddedFont>
      <p:font typeface="NEU-BZ" panose="02010600010101010101" pitchFamily="2" charset="-122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书宋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形的运动（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3152" y="1847497"/>
            <a:ext cx="1110569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一、如右图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七巧板中有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个图形移动了位置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你能通过平移将图形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移入七巧板原来相应的位置吗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374" y="3424773"/>
            <a:ext cx="6096000" cy="15965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先向左平移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79648" y="3347134"/>
            <a:ext cx="2865348" cy="304002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8"/>
            <a:ext cx="1110569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怎样通过平移和旋转将图形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和图形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移入七巧板原来相应的位置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355" y="2557508"/>
            <a:ext cx="686662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先绕直角顶点顺时针旋转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180°,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最后向左平移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先绕直角顶点逆时针旋转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180°,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再向下平移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最后向右平移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43337" y="2628313"/>
            <a:ext cx="2865348" cy="304002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210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4"/>
            <a:ext cx="108002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二、观察下面图形的变换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再与同学交流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如何运动得到图形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4834" y="5290707"/>
            <a:ext cx="64091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向右平移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3093" y="1845046"/>
            <a:ext cx="8557429" cy="25851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396815" y="3492532"/>
            <a:ext cx="10800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如何运动得到图形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如何运动得到图形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884236"/>
            <a:ext cx="8557429" cy="25851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252" y="4228284"/>
            <a:ext cx="87874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O'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9252" y="5733477"/>
            <a:ext cx="103747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O'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再向左平移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106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三、按要求画一画。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以直线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为对称轴作图形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的轴对称图形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向左平移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0466" y="3179128"/>
            <a:ext cx="6190756" cy="3247551"/>
          </a:xfrm>
          <a:prstGeom prst="rect">
            <a:avLst/>
          </a:prstGeom>
        </p:spPr>
      </p:pic>
      <p:pic>
        <p:nvPicPr>
          <p:cNvPr id="9" name="image11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19715" y="3217947"/>
            <a:ext cx="6190376" cy="324735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4734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76937"/>
            <a:ext cx="11499012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下图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每个小正方形的边长是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现在把三角形绕点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线段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在旋转过程中扫过的面积是多少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先画一画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再解答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383" y="4079507"/>
            <a:ext cx="43827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3.14×5</a:t>
            </a:r>
            <a:r>
              <a:rPr lang="en-US" altLang="zh-CN" sz="32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÷4=3.14×25÷4</a:t>
            </a:r>
          </a:p>
          <a:p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19.625(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54370" y="3373831"/>
            <a:ext cx="4654373" cy="2488571"/>
          </a:xfrm>
          <a:prstGeom prst="rect">
            <a:avLst/>
          </a:prstGeom>
        </p:spPr>
      </p:pic>
      <p:pic>
        <p:nvPicPr>
          <p:cNvPr id="10" name="image11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022401" y="3179198"/>
            <a:ext cx="5396135" cy="288517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566</Words>
  <Application>Microsoft Office PowerPoint</Application>
  <PresentationFormat>宽屏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方正隶变_GBK</vt:lpstr>
      <vt:lpstr>Wingdings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方正楷体_GBK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2026-03-11T01:23:53Z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