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503" r:id="rId6"/>
    <p:sldId id="497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魏碑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练习四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5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下面相关联的量成不成比例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成什么比例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只填序号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不成比例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成正比例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成反比例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铺地面积一定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每块砖的面积和块数。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一桶油的重量一定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吃去的与剩下的。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每台电脑价格一定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购买的台数和总价。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零件合格率一定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合格零件数与零件总数。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6745" y="25864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66072" y="3370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66072" y="41800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73445" y="4932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园林工人用草皮铺一块沙地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每块草皮的面积与所需草皮的块数如下表。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353997"/>
              </p:ext>
            </p:extLst>
          </p:nvPr>
        </p:nvGraphicFramePr>
        <p:xfrm>
          <a:off x="861616" y="2275831"/>
          <a:ext cx="10454084" cy="1457969"/>
        </p:xfrm>
        <a:graphic>
          <a:graphicData uri="http://schemas.openxmlformats.org/drawingml/2006/table">
            <a:tbl>
              <a:tblPr firstRow="1" firstCol="1" bandRow="1"/>
              <a:tblGrid>
                <a:gridCol w="4181634"/>
                <a:gridCol w="1254490"/>
                <a:gridCol w="1254490"/>
                <a:gridCol w="1254490"/>
                <a:gridCol w="1254490"/>
                <a:gridCol w="1254490"/>
              </a:tblGrid>
              <a:tr h="728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每块草皮的面积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/dm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0.8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所需草皮的块数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1280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66749" y="3743323"/>
            <a:ext cx="10662841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每块草皮的面积与所需草皮的块数有什么关系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每块草皮的面积与所需草皮的块数成反比例关系。因为所需草皮的块数随着每块草皮的面积的变化而变化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并且乘积一定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所以成反比例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53461"/>
              </p:ext>
            </p:extLst>
          </p:nvPr>
        </p:nvGraphicFramePr>
        <p:xfrm>
          <a:off x="903962" y="937294"/>
          <a:ext cx="10209450" cy="1457969"/>
        </p:xfrm>
        <a:graphic>
          <a:graphicData uri="http://schemas.openxmlformats.org/drawingml/2006/table">
            <a:tbl>
              <a:tblPr firstRow="1" firstCol="1" bandRow="1"/>
              <a:tblGrid>
                <a:gridCol w="3937000"/>
                <a:gridCol w="1254490"/>
                <a:gridCol w="1254490"/>
                <a:gridCol w="1254490"/>
                <a:gridCol w="1254490"/>
                <a:gridCol w="1254490"/>
              </a:tblGrid>
              <a:tr h="728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每块草皮的面积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/dm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0.8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所需草皮的块数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1280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23900" y="2447926"/>
            <a:ext cx="105866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1.6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的草皮来铺这块沙地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需要多少块这样的草皮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0.8×8000=6400(dm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6400÷1.6=4000(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块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块这样的草皮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091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968139"/>
              </p:ext>
            </p:extLst>
          </p:nvPr>
        </p:nvGraphicFramePr>
        <p:xfrm>
          <a:off x="903962" y="937294"/>
          <a:ext cx="10209450" cy="1457969"/>
        </p:xfrm>
        <a:graphic>
          <a:graphicData uri="http://schemas.openxmlformats.org/drawingml/2006/table">
            <a:tbl>
              <a:tblPr firstRow="1" firstCol="1" bandRow="1"/>
              <a:tblGrid>
                <a:gridCol w="3937000"/>
                <a:gridCol w="1254490"/>
                <a:gridCol w="1254490"/>
                <a:gridCol w="1254490"/>
                <a:gridCol w="1254490"/>
                <a:gridCol w="1254490"/>
              </a:tblGrid>
              <a:tr h="7282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每块草皮的面积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/dm</a:t>
                      </a:r>
                      <a:r>
                        <a:rPr lang="en-US" sz="3400" baseline="300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0.8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968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所需草皮的块数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8000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1280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23900" y="2447926"/>
            <a:ext cx="105866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如果铺这块沙地用了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块草皮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那么所用的草皮每块的面积是多少平方分米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6400÷1000=6.4(dm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所用的草皮每块的面积是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6.4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161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下面各组中的两个量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成反比例关系的是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一个圆的半径和它的面积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路程一定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时间与速度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一个圆的周长和直径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买同一种苹果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买的数量与付的金额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9945" y="10082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337</Words>
  <Application>Microsoft Office PowerPoint</Application>
  <PresentationFormat>自定义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方正楷体_GBK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2026-03-10T00:12:30Z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