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11" r:id="rId8"/>
    <p:sldId id="427" r:id="rId9"/>
  </p:sldIdLst>
  <p:sldSz cx="12192000" cy="6858000"/>
  <p:notesSz cx="6858000" cy="9144000"/>
  <p:embeddedFontLst>
    <p:embeddedFont>
      <p:font typeface="方正黑体_GBK" panose="03000509000000000000" pitchFamily="65" charset="-122"/>
      <p:regular r:id="rId10"/>
    </p:embeddedFont>
    <p:embeddedFont>
      <p:font typeface="方正魏碑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方正隶变_GBK" panose="03000509000000000000" pitchFamily="65" charset="-122"/>
      <p:regular r:id="rId13"/>
    </p:embeddedFont>
    <p:embeddedFont>
      <p:font typeface="方正书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NEU-BZ" panose="02010600010101010101" pitchFamily="2" charset="-122"/>
      <p:regular r:id="rId19"/>
      <p:bold r:id="rId20"/>
      <p:italic r:id="rId21"/>
      <p:boldItalic r:id="rId22"/>
    </p:embeddedFont>
    <p:embeddedFont>
      <p:font typeface="方正楷体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反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1102" y="1828800"/>
            <a:ext cx="11119449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一、用一张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元人民币兑换零钱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把下表填写完整并回答问题。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082619"/>
              </p:ext>
            </p:extLst>
          </p:nvPr>
        </p:nvGraphicFramePr>
        <p:xfrm>
          <a:off x="733245" y="2682815"/>
          <a:ext cx="6654980" cy="1506250"/>
        </p:xfrm>
        <a:graphic>
          <a:graphicData uri="http://schemas.openxmlformats.org/drawingml/2006/table">
            <a:tbl>
              <a:tblPr firstRow="1" firstCol="1" bandRow="1"/>
              <a:tblGrid>
                <a:gridCol w="1174408"/>
                <a:gridCol w="1370143"/>
                <a:gridCol w="1370143"/>
                <a:gridCol w="1370143"/>
                <a:gridCol w="1370143"/>
              </a:tblGrid>
              <a:tr h="745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面值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张数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159060" y="3389080"/>
            <a:ext cx="8002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3252" y="3389080"/>
            <a:ext cx="595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5870" y="3424772"/>
            <a:ext cx="595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78488" y="3424771"/>
            <a:ext cx="3898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6599" y="4384722"/>
            <a:ext cx="917515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在这一过程中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哪个量没有变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?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841350" y="5261885"/>
            <a:ext cx="8043858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面值与张数的积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即总金额不变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0" y="946407"/>
            <a:ext cx="10774392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兑换零钱的面值和张数成什么比例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说明理由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751" y="1843481"/>
            <a:ext cx="1036032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兑换零钱的面值和张数成反比例。因为张数随着面值的变化而变化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而且面值与张数的积都等于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2475" y="861093"/>
            <a:ext cx="10748514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二、给一间房子铺地砖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每块地砖的面积与所需地砖的块数如下。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363907"/>
              </p:ext>
            </p:extLst>
          </p:nvPr>
        </p:nvGraphicFramePr>
        <p:xfrm>
          <a:off x="793632" y="1682159"/>
          <a:ext cx="10368949" cy="1785660"/>
        </p:xfrm>
        <a:graphic>
          <a:graphicData uri="http://schemas.openxmlformats.org/drawingml/2006/table">
            <a:tbl>
              <a:tblPr firstRow="1" firstCol="1" bandRow="1"/>
              <a:tblGrid>
                <a:gridCol w="4108453"/>
                <a:gridCol w="1565124"/>
                <a:gridCol w="1565124"/>
                <a:gridCol w="1565124"/>
                <a:gridCol w="1565124"/>
              </a:tblGrid>
              <a:tr h="892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每块地砖的面积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/m</a:t>
                      </a:r>
                      <a:r>
                        <a:rPr lang="en-US" sz="3200" baseline="30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0.16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需要地砖的块数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87878" y="3917846"/>
            <a:ext cx="1014178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根据表中的数量关系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把上表补充完整。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9924" y="2598003"/>
            <a:ext cx="5950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96</a:t>
            </a:r>
            <a:endParaRPr lang="zh-CN" altLang="en-US" sz="32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3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每块地砖的面积与需要地砖的块数成什么比例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如果用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块地砖刚好铺完这间房子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求所用的每块地砖的面积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1774" y="1682159"/>
            <a:ext cx="292259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成反比例。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290" y="4188506"/>
            <a:ext cx="993132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0.4×120÷80=48÷80=0.6(m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方法不唯一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所用的每块地砖的面积是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0.6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3"/>
            <a:ext cx="10924540" cy="5101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三、判断下面每题中的两个量成不成反比例。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在括号里填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不成反比例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书的总价一定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书的单价和本</a:t>
            </a:r>
            <a:r>
              <a:rPr lang="zh-CN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数 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平行四边形的面积一定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它的底和</a:t>
            </a:r>
            <a:r>
              <a:rPr lang="zh-CN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高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参加团体操比赛的总人数和每行人</a:t>
            </a:r>
            <a:r>
              <a:rPr lang="zh-CN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数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圆的周长一定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它的直径和圆周</a:t>
            </a:r>
            <a:r>
              <a:rPr lang="zh-CN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率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路程一定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车轮的直径和车轮的转数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(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1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1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9958" y="2393809"/>
            <a:ext cx="17748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成反比例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5566" y="3126257"/>
            <a:ext cx="17748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成反比例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78884" y="3811925"/>
            <a:ext cx="217239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不成反比例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28021" y="4544373"/>
            <a:ext cx="2172390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不成反比例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4101" y="5263063"/>
            <a:ext cx="177484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成反比例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981" y="2018582"/>
            <a:ext cx="113006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下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面的表格被明明弄脏了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成正比例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那么弄脏处的数是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x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和</a:t>
            </a:r>
            <a:r>
              <a:rPr lang="en-US" altLang="zh-CN" sz="34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成反比例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那么弄脏处的数是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2245" y="3987201"/>
            <a:ext cx="5918224" cy="230636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31562" y="29428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5602" y="376042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515</Words>
  <Application>Microsoft Office PowerPoint</Application>
  <PresentationFormat>宽屏</PresentationFormat>
  <Paragraphs>68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方正黑体_GBK</vt:lpstr>
      <vt:lpstr>Arial</vt:lpstr>
      <vt:lpstr>Wingdings</vt:lpstr>
      <vt:lpstr>方正魏碑_GBK</vt:lpstr>
      <vt:lpstr>Times New Roman</vt:lpstr>
      <vt:lpstr>方正小标宋_GBK</vt:lpstr>
      <vt:lpstr>方正隶变_GBK</vt:lpstr>
      <vt:lpstr>方正书宋_GBK</vt:lpstr>
      <vt:lpstr>微软雅黑</vt:lpstr>
      <vt:lpstr>方正大标宋_GBK</vt:lpstr>
      <vt:lpstr>方正仿宋_GBK</vt:lpstr>
      <vt:lpstr>NEU-BZ</vt:lpstr>
      <vt:lpstr>方正楷体_GBK</vt:lpstr>
      <vt:lpstr>汉仪雅酷黑 95W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2026-03-11T03:05:40Z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