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502" r:id="rId7"/>
    <p:sldId id="427" r:id="rId8"/>
  </p:sldIdLst>
  <p:sldSz cx="12192000" cy="6858000"/>
  <p:notesSz cx="6858000" cy="9144000"/>
  <p:embeddedFontLst>
    <p:embeddedFont>
      <p:font typeface="Cambria Math" pitchFamily="18" charset="0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整理与复习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课堂练习</a:t>
            </a:r>
          </a:p>
        </p:txBody>
      </p:sp>
      <p:sp>
        <p:nvSpPr>
          <p:cNvPr id="3" name="矩形 2"/>
          <p:cNvSpPr/>
          <p:nvPr/>
        </p:nvSpPr>
        <p:spPr>
          <a:xfrm>
            <a:off x="781050" y="861094"/>
            <a:ext cx="83629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解方程。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(1)  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10=6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spc="-15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b="1" spc="-15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67475" y="1653593"/>
            <a:ext cx="542925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(2) 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5=7</a:t>
            </a:r>
            <a:r>
              <a:rPr lang="zh-CN" altLang="zh-CN" sz="3400" dirty="0">
                <a:solidFill>
                  <a:srgbClr val="000000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26</a:t>
            </a:r>
            <a:endParaRPr lang="zh-CN" altLang="zh-CN" sz="34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9449" y="2374846"/>
            <a:ext cx="36861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5×7</a:t>
            </a:r>
          </a:p>
          <a:p>
            <a:pPr lvl="0">
              <a:lnSpc>
                <a:spcPct val="150000"/>
              </a:lnSpc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26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5÷26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spc="-3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spc="-3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3500" y="2441181"/>
            <a:ext cx="43910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=10×6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endParaRPr lang="en-US" altLang="zh-CN" sz="3400" dirty="0">
              <a:solidFill>
                <a:srgbClr val="E72582"/>
              </a:solidFill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=60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endParaRPr lang="en-US" altLang="zh-CN" sz="3400" dirty="0">
              <a:solidFill>
                <a:srgbClr val="E72582"/>
              </a:solidFill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=60÷12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　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95325" y="861094"/>
                <a:ext cx="10816590" cy="55247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填空。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×5=10×0.4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改写成一个比例式是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               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en-US" altLang="zh-CN" sz="3400" dirty="0" smtClean="0"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effectLst/>
                    <a:latin typeface="Calibri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在比例尺是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</a:t>
                </a:r>
                <a:r>
                  <a:rPr lang="zh-CN" altLang="zh-CN" sz="3400" dirty="0">
                    <a:effectLst/>
                    <a:latin typeface="Calibri"/>
                    <a:ea typeface="宋体"/>
                    <a:cs typeface="宋体"/>
                  </a:rPr>
                  <a:t>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50000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的地图上量得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A,B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两地之间的距离是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12 </a:t>
                </a:r>
                <a:r>
                  <a:rPr lang="en-US" altLang="zh-CN" sz="3400" dirty="0" err="1">
                    <a:effectLst/>
                    <a:latin typeface="Times New Roman"/>
                    <a:ea typeface="宋体"/>
                    <a:cs typeface="Times New Roman"/>
                  </a:rPr>
                  <a:t>cm,A,B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两地的实际距离是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(3)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购买《数学大世界》的本数和所用的钱数成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比例。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(4)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一堆煤重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30 t,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每天烧的吨数和烧的天数成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比例。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325" y="861094"/>
                <a:ext cx="10816590" cy="5524718"/>
              </a:xfrm>
              <a:prstGeom prst="rect">
                <a:avLst/>
              </a:prstGeom>
              <a:blipFill rotWithShape="1">
                <a:blip r:embed="rId4"/>
                <a:stretch>
                  <a:fillRect l="-1522" r="-5581" b="-1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450243" y="1783467"/>
                <a:ext cx="2794355" cy="8333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Calibri"/>
                    <a:ea typeface="宋体"/>
                    <a:cs typeface="宋体"/>
                  </a:rPr>
                  <a:t>∶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10=0.4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Calibri"/>
                    <a:ea typeface="宋体"/>
                    <a:cs typeface="宋体"/>
                  </a:rPr>
                  <a:t>∶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5 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0243" y="1783467"/>
                <a:ext cx="2794355" cy="833305"/>
              </a:xfrm>
              <a:prstGeom prst="rect">
                <a:avLst/>
              </a:prstGeom>
              <a:blipFill rotWithShape="1">
                <a:blip r:embed="rId5"/>
                <a:stretch>
                  <a:fillRect t="-2206" r="-5229" b="-10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7355443" y="34752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81433" y="42277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86108" y="56659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89670"/>
            <a:ext cx="61174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画一画。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200001" y="1178483"/>
            <a:ext cx="5011583" cy="2947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4691653"/>
            <a:ext cx="10400666" cy="1818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顺时针旋转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90°,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得到图形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向右平移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再向上平移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得到图形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以虚线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为对称轴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画出图形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的轴对称图形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1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190476" y="879179"/>
            <a:ext cx="5275682" cy="38124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东风小区要修建一个长方体游泳池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在比例尺是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的图纸上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游泳池的长是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深是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0.5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按这个图纸施工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这个游泳池实际的长、宽、深各是多少米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cm=4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4×5=20(m)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宽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4×4=16(m)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深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0.5×4=2(m)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这个游泳池实际的长是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米、宽是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米、深是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这个游泳池的占地面积是多少平方米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20×16=320(m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这个游泳池的占地面积是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320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997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302</Words>
  <Application>Microsoft Office PowerPoint</Application>
  <PresentationFormat>自定义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Cambria Math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2026-03-10T00:36:32Z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