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502" r:id="rId5"/>
    <p:sldId id="497" r:id="rId6"/>
    <p:sldId id="504" r:id="rId7"/>
    <p:sldId id="503" r:id="rId8"/>
    <p:sldId id="427" r:id="rId9"/>
  </p:sldIdLst>
  <p:sldSz cx="12192000" cy="6858000"/>
  <p:notesSz cx="6858000" cy="9144000"/>
  <p:embeddedFontLst>
    <p:embeddedFont>
      <p:font typeface="方正大标宋简体" charset="-122"/>
      <p:regular r:id="rId10"/>
    </p:embeddedFont>
    <p:embeddedFont>
      <p:font typeface="方正隶变_GBK" pitchFamily="65" charset="-122"/>
      <p:regular r:id="rId11"/>
    </p:embeddedFont>
    <p:embeddedFont>
      <p:font typeface="方正大标宋_GBK" pitchFamily="65" charset="-122"/>
      <p:regular r:id="rId12"/>
    </p:embeddedFont>
    <p:embeddedFont>
      <p:font typeface="方正小标宋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仿宋_GBK" pitchFamily="65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书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26" autoAdjust="0"/>
    <p:restoredTop sz="94660"/>
  </p:normalViewPr>
  <p:slideViewPr>
    <p:cSldViewPr snapToGrid="0">
      <p:cViewPr>
        <p:scale>
          <a:sx n="100" d="100"/>
          <a:sy n="100" d="100"/>
        </p:scale>
        <p:origin x="-115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比例尺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的比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叫作这幅图的比例尺。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在比例尺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20000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的设计图中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图上距离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 cm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表示实际距离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)m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                                  </a:t>
            </a:r>
            <a:r>
              <a:rPr lang="zh-CN" altLang="zh-CN" sz="3400" dirty="0" smtClean="0">
                <a:latin typeface="Times New Roman"/>
                <a:ea typeface="方正书宋_GBK"/>
                <a:cs typeface="Times New Roman"/>
              </a:rPr>
              <a:t>这个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线段比例尺表示图上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 cm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相当于实际距离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)km,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改写成数值比例尺是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               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69751" y="4127047"/>
            <a:ext cx="3430824" cy="75613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33501" y="1875036"/>
            <a:ext cx="216186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图上距离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34181" y="1836935"/>
            <a:ext cx="20377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实际距离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46472" y="3346389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33008" y="488318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84625" y="571361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5000000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90231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作业本上的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个小印章可以换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支铅笔。笑笑的作业本上已经有了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24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个小印章。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(1)24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个小印章可以换多少支铅笔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写出你的想法。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24÷8=3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3×3=9(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个小印章可以换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支铅笔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889669"/>
            <a:ext cx="1053465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假设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24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个小印章可以换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支铅笔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你能列比例并解决问题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3=24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=72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spc="-15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=9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个小印章可以换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支铅笔。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5575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5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126605" y="1396577"/>
            <a:ext cx="4385310" cy="21467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861095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右边是中心广场附近的平面图。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学校到中心广场的实际距离是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400 m,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这幅图的比例尺是多少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9125" y="3429000"/>
            <a:ext cx="97726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m=2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40000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cm=1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20000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这幅图的比例尺是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20000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书店到中心广场的实际距离是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300 m,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在这幅图中应画几厘米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m=30000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30000÷20000=1.5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(cm)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在这幅图中应画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1.5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厘米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5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119563" y="1924050"/>
            <a:ext cx="4385310" cy="21467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22221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159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3)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书店在中心广场西偏北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40°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的方向上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请你在图中标出书店的位置。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5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368450" y="2664036"/>
            <a:ext cx="5482012" cy="2683587"/>
          </a:xfrm>
          <a:prstGeom prst="rect">
            <a:avLst/>
          </a:prstGeom>
        </p:spPr>
      </p:pic>
      <p:pic>
        <p:nvPicPr>
          <p:cNvPr id="11" name="image5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368449" y="2664036"/>
            <a:ext cx="5482013" cy="268358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3525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321</Words>
  <Application>Microsoft Office PowerPoint</Application>
  <PresentationFormat>自定义</PresentationFormat>
  <Paragraphs>49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方正大标宋简体</vt:lpstr>
      <vt:lpstr>方正隶变_GBK</vt:lpstr>
      <vt:lpstr>方正大标宋_GBK</vt:lpstr>
      <vt:lpstr>Times New Roman</vt:lpstr>
      <vt:lpstr>方正小标宋_GBK</vt:lpstr>
      <vt:lpstr>Calibri</vt:lpstr>
      <vt:lpstr>方正仿宋_GBK</vt:lpstr>
      <vt:lpstr>微软雅黑</vt:lpstr>
      <vt:lpstr>方正书宋_GBK</vt:lpstr>
      <vt:lpstr>Wingdings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2026-02-25T00:34:56Z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