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28" r:id="rId7"/>
    <p:sldId id="529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书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f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形的运动（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4466" y="1732575"/>
            <a:ext cx="727342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先把图形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16.jpeg"/>
          <p:cNvPicPr/>
          <p:nvPr/>
        </p:nvPicPr>
        <p:blipFill rotWithShape="1">
          <a:blip r:embed="rId5"/>
          <a:srcRect l="8958"/>
          <a:stretch/>
        </p:blipFill>
        <p:spPr>
          <a:xfrm>
            <a:off x="7858664" y="1174194"/>
            <a:ext cx="3769613" cy="2675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5116" y="269853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8345" y="26985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9982" y="33861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73117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427716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85880" y="43004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17197" y="50114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8857" y="5828094"/>
            <a:ext cx="37465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37908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先把图形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6.jpeg"/>
          <p:cNvPicPr/>
          <p:nvPr/>
        </p:nvPicPr>
        <p:blipFill rotWithShape="1">
          <a:blip r:embed="rId4"/>
          <a:srcRect l="8958"/>
          <a:stretch/>
        </p:blipFill>
        <p:spPr>
          <a:xfrm>
            <a:off x="8031192" y="1579635"/>
            <a:ext cx="3769613" cy="26753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85191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5658" y="10666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9047" y="1810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4975" y="18106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6934" y="260953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3704" y="2561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93198" y="335522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7166" y="4310491"/>
            <a:ext cx="37465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空答案不唯一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0506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先把图形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)°,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6.jpeg"/>
          <p:cNvPicPr/>
          <p:nvPr/>
        </p:nvPicPr>
        <p:blipFill rotWithShape="1">
          <a:blip r:embed="rId4"/>
          <a:srcRect l="8958"/>
          <a:stretch/>
        </p:blipFill>
        <p:spPr>
          <a:xfrm>
            <a:off x="7453222" y="946407"/>
            <a:ext cx="3769613" cy="26753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86874" y="1036508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2538" y="1784129"/>
            <a:ext cx="1784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7638" y="172603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6685" y="26151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5646" y="259421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07" y="3960977"/>
            <a:ext cx="6096000" cy="15965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把图形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]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00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9003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二、按要求画一画。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以直线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为对称轴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作出图形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的轴对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称图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3429000"/>
            <a:ext cx="6789291" cy="2764803"/>
          </a:xfrm>
          <a:prstGeom prst="rect">
            <a:avLst/>
          </a:prstGeom>
        </p:spPr>
      </p:pic>
      <p:pic>
        <p:nvPicPr>
          <p:cNvPr id="9" name="image1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87501" y="3297136"/>
            <a:ext cx="7600222" cy="30950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61094"/>
            <a:ext cx="10843404" cy="790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三、说一说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下面左图中的</a:t>
            </a:r>
            <a:r>
              <a:rPr lang="en-US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3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个图形是如何运动得到右图的</a:t>
            </a:r>
            <a:r>
              <a:rPr lang="en-US" altLang="zh-CN" sz="33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3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992" y="3838756"/>
            <a:ext cx="712541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绕左上点顺时针旋转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再向右平移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绕右下点顺时针旋转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再向左平移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格。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3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06912" y="1702173"/>
            <a:ext cx="5884785" cy="18577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86995" y="899916"/>
            <a:ext cx="8022566" cy="123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能通过平移和旋转将图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还原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为图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请尝试用一定的方式将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还原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的过程记录下来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05441" y="2345157"/>
            <a:ext cx="7927676" cy="29533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5441" y="5306200"/>
            <a:ext cx="114041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先以直角的顶点为旋</a:t>
            </a:r>
            <a:r>
              <a:rPr lang="zh-CN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转中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90°,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再向左平</a:t>
            </a:r>
            <a:r>
              <a:rPr lang="zh-CN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移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9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格。图形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先向下平移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格。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  <p:pic>
        <p:nvPicPr>
          <p:cNvPr id="10" name="image5.jpeg"/>
          <p:cNvPicPr>
            <a:picLocks noChangeAspect="1"/>
          </p:cNvPicPr>
          <p:nvPr/>
        </p:nvPicPr>
        <p:blipFill rotWithShape="1">
          <a:blip r:embed="rId5"/>
          <a:srcRect r="20679"/>
          <a:stretch/>
        </p:blipFill>
        <p:spPr>
          <a:xfrm>
            <a:off x="405441" y="977834"/>
            <a:ext cx="3476446" cy="8058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464</Words>
  <Application>Microsoft Office PowerPoint</Application>
  <PresentationFormat>宽屏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方正隶变_GBK</vt:lpstr>
      <vt:lpstr>Wingdings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2026-03-11T01:53:05Z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