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  <p:embeddedFont>
      <p:font typeface="方正书宋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仿宋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隶变_GBK" pitchFamily="65" charset="-122"/>
      <p:regular r:id="rId20"/>
    </p:embeddedFont>
    <p:embeddedFont>
      <p:font typeface="方正小标宋_GBK" pitchFamily="65" charset="-122"/>
      <p:regular r:id="rId21"/>
    </p:embeddedFont>
    <p:embeddedFont>
      <p:font typeface="方正大标宋简体" charset="-122"/>
      <p:regular r:id="rId22"/>
    </p:embeddedFont>
    <p:embeddedFont>
      <p:font typeface="方正大标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图形的旋转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1057275"/>
            <a:ext cx="106578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en-US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下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图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中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AB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绕点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时针方向旋转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90°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en-US" altLang="zh-CN" sz="3400" baseline="-250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的位置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en-US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时针方向旋转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90°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到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AB</a:t>
            </a:r>
            <a:r>
              <a:rPr lang="en-US" altLang="zh-CN" sz="3400" baseline="-250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的位置。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7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733801" y="2938406"/>
            <a:ext cx="4067174" cy="239177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004608" y="127271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98051" y="19607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6775"/>
            <a:ext cx="8486775" cy="1925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按要求画一画旋转后的图形。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三角形绕点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逆时针旋转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90°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长方形绕点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顺时针旋转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90°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8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86166" y="2792367"/>
            <a:ext cx="10158587" cy="3579858"/>
          </a:xfrm>
          <a:prstGeom prst="rect">
            <a:avLst/>
          </a:prstGeom>
        </p:spPr>
      </p:pic>
      <p:pic>
        <p:nvPicPr>
          <p:cNvPr id="9" name="image8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88951" y="2792367"/>
            <a:ext cx="10158587" cy="35798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4"/>
            <a:ext cx="108356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反复比较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准确选择。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把正确的选项填在括号里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下面的图案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是由旋转变换而成的。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8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84446" y="2761212"/>
            <a:ext cx="10023452" cy="114403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182195" y="18599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857251"/>
            <a:ext cx="1079754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将小旗绕点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逆时针旋转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90°,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像这样操作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得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到的图形是</a:t>
            </a: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8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897521" y="1862624"/>
            <a:ext cx="1087979" cy="1405573"/>
          </a:xfrm>
          <a:prstGeom prst="rect">
            <a:avLst/>
          </a:prstGeom>
        </p:spPr>
      </p:pic>
      <p:pic>
        <p:nvPicPr>
          <p:cNvPr id="9" name="image8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980247" y="2565410"/>
            <a:ext cx="5715953" cy="396958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925728" y="186262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158</Words>
  <Application>Microsoft Office PowerPoint</Application>
  <PresentationFormat>自定义</PresentationFormat>
  <Paragraphs>28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Times New Roman</vt:lpstr>
      <vt:lpstr>Calibri</vt:lpstr>
      <vt:lpstr>方正书宋_GBK</vt:lpstr>
      <vt:lpstr>NEU-BZ</vt:lpstr>
      <vt:lpstr>方正仿宋_GBK</vt:lpstr>
      <vt:lpstr>微软雅黑</vt:lpstr>
      <vt:lpstr>方正隶变_GBK</vt:lpstr>
      <vt:lpstr>方正小标宋_GBK</vt:lpstr>
      <vt:lpstr>方正大标宋简体</vt:lpstr>
      <vt:lpstr>方正大标宋_GBK</vt:lpstr>
      <vt:lpstr>Wingdings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2026-03-09T07:49:02Z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