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仿宋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4660"/>
  </p:normalViewPr>
  <p:slideViewPr>
    <p:cSldViewPr snapToGrid="0">
      <p:cViewPr>
        <p:scale>
          <a:sx n="100" d="100"/>
          <a:sy n="100" d="100"/>
        </p:scale>
        <p:origin x="-1146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比例的应用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7606" y="865563"/>
            <a:ext cx="108385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写出比例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并求出未知数。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(1)10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节废电池可以换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个环保积分。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3687" y="2719705"/>
            <a:ext cx="5295000" cy="18618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82250" y="2719705"/>
            <a:ext cx="3252814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2=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400" i="1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拼下面的火箭图形时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火箭图形的个数与三角形的个数之比是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10719" y="2186305"/>
            <a:ext cx="5202416" cy="14998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9150" y="2609850"/>
            <a:ext cx="83534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5=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49655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学校图书馆科技书本数与故事书本数的比是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。科技书有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320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故事书有多少本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设故事书有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=960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=480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故事书有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480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本。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4"/>
            <a:ext cx="1080706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南苑小区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号楼的实际高度是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 m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。某广告公司要为售楼部制作该楼房模型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要求模型高度与实际高度的比是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300,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模型的高度是多少米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设模型的高度是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45=1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=0.15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模型的高度是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232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方正大标宋简体</vt:lpstr>
      <vt:lpstr>方正隶变_GBK</vt:lpstr>
      <vt:lpstr>方正大标宋_GBK</vt:lpstr>
      <vt:lpstr>Times New Roman</vt:lpstr>
      <vt:lpstr>方正小标宋_GBK</vt:lpstr>
      <vt:lpstr>Calibri</vt:lpstr>
      <vt:lpstr>方正仿宋_GBK</vt:lpstr>
      <vt:lpstr>微软雅黑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2026-02-25T00:19:18Z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