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书宋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 smtClean="0">
                <a:latin typeface="方正大标宋_GBK" pitchFamily="65" charset="-122"/>
                <a:ea typeface="方正大标宋_GBK" pitchFamily="65" charset="-122"/>
              </a:rPr>
              <a:t>三、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运动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图形的旋转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942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06846" y="1300479"/>
            <a:ext cx="2398401" cy="21380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" y="861094"/>
            <a:ext cx="88868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右图指针从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“12”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顺时针旋转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)”;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指针从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“1”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“3”;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指针从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“6”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顺时针旋转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180°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)”;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指针从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“10”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“9”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3638" y="18559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85708" y="18559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1130" y="3351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7258" y="34385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1" y="889669"/>
            <a:ext cx="7924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当右图的箭头倒下时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这个箭头绕点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方向旋转了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)°;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当箭头扶起时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这个箭头绕点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方向旋转了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769390" y="1150302"/>
            <a:ext cx="2742525" cy="21834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72942" y="188041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18804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21217" y="26179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逆时针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33008" y="33432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38200"/>
            <a:ext cx="109023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按要求画出线段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旋转后的线段。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逆时针旋转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　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绕点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顺时针旋转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05217" y="2595443"/>
            <a:ext cx="4771946" cy="2576632"/>
          </a:xfrm>
          <a:prstGeom prst="rect">
            <a:avLst/>
          </a:prstGeom>
        </p:spPr>
      </p:pic>
      <p:pic>
        <p:nvPicPr>
          <p:cNvPr id="9" name="image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05217" y="2595443"/>
            <a:ext cx="4771946" cy="2576632"/>
          </a:xfrm>
          <a:prstGeom prst="rect">
            <a:avLst/>
          </a:prstGeom>
        </p:spPr>
      </p:pic>
      <p:pic>
        <p:nvPicPr>
          <p:cNvPr id="10" name="image7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63092" y="2576393"/>
            <a:ext cx="4771946" cy="2576632"/>
          </a:xfrm>
          <a:prstGeom prst="rect">
            <a:avLst/>
          </a:prstGeom>
        </p:spPr>
      </p:pic>
      <p:pic>
        <p:nvPicPr>
          <p:cNvPr id="11" name="image76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963092" y="2595443"/>
            <a:ext cx="4771946" cy="25766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9823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学校实验室有一个最多可以称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 kg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物品的盘秤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(1)500 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的物品可以使指针绕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中心点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顺时针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方向旋转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)kg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的物品可以使指针绕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中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心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点顺时针方向旋转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180°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 kg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1.5 kg,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指针绕中心点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方向旋转了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58176" y="1770380"/>
            <a:ext cx="3253740" cy="292345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75958" y="2532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1288" y="33463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68917" y="49516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4975" y="56534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151</Words>
  <Application>Microsoft Office PowerPoint</Application>
  <PresentationFormat>自定义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方正书宋_GBK</vt:lpstr>
      <vt:lpstr>方正大标宋简体</vt:lpstr>
      <vt:lpstr>Times New Roman</vt:lpstr>
      <vt:lpstr>方正小标宋_GBK</vt:lpstr>
      <vt:lpstr>方正大标宋_GBK</vt:lpstr>
      <vt:lpstr>汉仪雅酷黑 95W</vt:lpstr>
      <vt:lpstr>微软雅黑</vt:lpstr>
      <vt:lpstr>方正仿宋_GBK</vt:lpstr>
      <vt:lpstr>方正隶变_GBK</vt:lpstr>
      <vt:lpstr>NEU-BZ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2026-03-09T07:42:52Z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