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8" r:id="rId6"/>
    <p:sldId id="529" r:id="rId7"/>
    <p:sldId id="525" r:id="rId8"/>
    <p:sldId id="511" r:id="rId9"/>
    <p:sldId id="427" r:id="rId10"/>
  </p:sldIdLst>
  <p:sldSz cx="12192000" cy="6858000"/>
  <p:notesSz cx="6858000" cy="9144000"/>
  <p:embeddedFontLst>
    <p:embeddedFont>
      <p:font typeface="方正隶变_GBK" panose="03000509000000000000" pitchFamily="65" charset="-122"/>
      <p:regular r:id="rId11"/>
    </p:embeddedFont>
    <p:embeddedFont>
      <p:font typeface="方正小标宋_GBK" panose="03000509000000000000" pitchFamily="65" charset="-122"/>
      <p:regular r:id="rId12"/>
    </p:embeddedFont>
    <p:embeddedFont>
      <p:font typeface="方正黑体_GBK" panose="03000509000000000000" pitchFamily="65" charset="-122"/>
      <p:regular r:id="rId13"/>
    </p:embeddedFont>
    <p:embeddedFont>
      <p:font typeface="方正仿宋_GBK" panose="03000509000000000000" pitchFamily="65" charset="-122"/>
      <p:regular r:id="rId14"/>
    </p:embeddedFont>
    <p:embeddedFont>
      <p:font typeface="方正大标宋_GBK" panose="03000509000000000000" pitchFamily="65" charset="-122"/>
      <p:regular r:id="rId15"/>
    </p:embeddedFont>
    <p:embeddedFont>
      <p:font typeface="NEU-BZ" panose="02010600010101010101" pitchFamily="2" charset="-122"/>
      <p:regular r:id="rId16"/>
      <p:bold r:id="rId17"/>
      <p:italic r:id="rId18"/>
      <p:boldItalic r:id="rId19"/>
    </p:embeddedFont>
    <p:embeddedFont>
      <p:font typeface="方正大标宋简体" panose="02010600030101010101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  <p:embeddedFont>
      <p:font typeface="方正书宋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0.TIF"/><Relationship Id="rId4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神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奇的莫比乌斯带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20115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9125" y="1871933"/>
            <a:ext cx="1075279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一、用心思考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下面的两个纸带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图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                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是莫比乌斯带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5515101" y="281344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16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964408" y="3752319"/>
            <a:ext cx="4979856" cy="238106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5223" y="861094"/>
            <a:ext cx="1091669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小乌龟想吃到放在圈的背面的肉块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,(                </a:t>
            </a:r>
            <a:r>
              <a:rPr lang="en-US" altLang="zh-CN" sz="34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)(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填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需要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“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不需要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”)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绕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过圈的边缘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3" name="矩形 2"/>
          <p:cNvSpPr/>
          <p:nvPr/>
        </p:nvSpPr>
        <p:spPr>
          <a:xfrm>
            <a:off x="7991673" y="10365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需要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16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503593" y="2731152"/>
            <a:ext cx="4440671" cy="315168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641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一个纸环的内侧有一点面包屑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外面有一只蚂蚁。如果不让蚂蚁爬过纸环的边缘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蚂蚁则不能吃到面包屑。但如果将纸环做成莫比乌斯带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蚂蚁不需要爬过纸环的边缘就能吃到面包屑。这是因为莫比乌斯带只有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个面。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57040" y="330237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3"/>
            <a:ext cx="1082615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二、反复比较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关于莫比乌斯带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下面说法错误的是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它只有一个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面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沿三等分线剪开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得到一个大环和一个小环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普通纸能做成莫比乌斯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带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沿带子的中线剪开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得到两个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环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60376" y="17582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6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不能翻过边缘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蚂蚁在带子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上可以吃到米饭。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57335" y="9618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162.jpeg"/>
          <p:cNvPicPr/>
          <p:nvPr/>
        </p:nvPicPr>
        <p:blipFill rotWithShape="1">
          <a:blip r:embed="rId4"/>
          <a:srcRect r="10859"/>
          <a:stretch/>
        </p:blipFill>
        <p:spPr>
          <a:xfrm>
            <a:off x="601340" y="1991497"/>
            <a:ext cx="10147174" cy="14418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441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沿着虚线将莫比乌斯带剪开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结果是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两个套在一起的纸环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两个独立的纸环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一个大的纸环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45260" y="9464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16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08686" y="1873978"/>
            <a:ext cx="3479769" cy="21412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877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36049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864" y="1571801"/>
            <a:ext cx="10791646" cy="2804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取一张长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厘米、宽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厘米的长方形纸条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在纸条中间画一条虚线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如图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。将它先做成一个莫比乌斯带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然后沿虚线剪开。一只蚂蚁从某一点开始沿着一个方向在这条纸带上爬行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它爬行多少厘米可以回到起点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接口处长度忽略不计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6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211027" y="3696849"/>
            <a:ext cx="1908422" cy="260169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96506" y="4506484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40×2=80(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它爬行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80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厘米可以回到起点。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486</Words>
  <Application>Microsoft Office PowerPoint</Application>
  <PresentationFormat>宽屏</PresentationFormat>
  <Paragraphs>47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方正隶变_GBK</vt:lpstr>
      <vt:lpstr>Wingdings</vt:lpstr>
      <vt:lpstr>方正小标宋_GBK</vt:lpstr>
      <vt:lpstr>方正黑体_GBK</vt:lpstr>
      <vt:lpstr>方正仿宋_GBK</vt:lpstr>
      <vt:lpstr>Arial</vt:lpstr>
      <vt:lpstr>汉仪雅酷黑 95W</vt:lpstr>
      <vt:lpstr>Times New Roman</vt:lpstr>
      <vt:lpstr>方正大标宋_GBK</vt:lpstr>
      <vt:lpstr>NEU-BZ</vt:lpstr>
      <vt:lpstr>方正大标宋简体</vt:lpstr>
      <vt:lpstr>微软雅黑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2026-03-11T03:26:25Z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