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30" r:id="rId7"/>
    <p:sldId id="511" r:id="rId8"/>
    <p:sldId id="529" r:id="rId9"/>
    <p:sldId id="427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方正大标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仿宋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圆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柱的表面积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08" y="885611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8261" y="2514156"/>
            <a:ext cx="1129547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把圆柱的侧面沿着它的一条高剪开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展开后得到一个长方形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这个长方形的长等于圆柱的底面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宽等于圆柱的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也可能会得到一个正方形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这时圆柱的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相等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38618" y="933420"/>
            <a:ext cx="6570540" cy="18356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43763" y="43075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周长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4435" y="50362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2109" y="578346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底面周长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28276" y="57834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29960" y="885938"/>
            <a:ext cx="1115745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圆柱的侧面积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)×(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用字母表示是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圆柱的表面积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)+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用一张长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6.5 cm,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的长方形纸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围成一个圆柱形纸筒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它的侧面积是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7267" y="106660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底面周长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78360" y="11114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41164" y="1861768"/>
            <a:ext cx="144623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400" b="1" baseline="-25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侧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88701" y="19525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侧面积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5227" y="267265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底面积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34496" y="41908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5852884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二、求下面各圆柱的表面积。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825" y="1702173"/>
            <a:ext cx="2691477" cy="2691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8344" y="1702173"/>
            <a:ext cx="4064936" cy="203707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70121" y="4218521"/>
            <a:ext cx="538291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8÷2=4(dm)</a:t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3.14×4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×2+3.14×8×10</a:t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=100.48+251.2=351.68(dm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5864" y="3951204"/>
            <a:ext cx="5320908" cy="1490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i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14×2</a:t>
            </a:r>
            <a:r>
              <a:rPr lang="en-US" altLang="zh-CN" sz="3200" baseline="30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×2+2×3</a:t>
            </a:r>
            <a:r>
              <a:rPr lang="en-US" altLang="zh-CN" sz="3200" i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14×2×8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=25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12+100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48=125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6(cm</a:t>
            </a:r>
            <a:r>
              <a:rPr lang="en-US" altLang="zh-CN" sz="32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3157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底面周长是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62.8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它的侧面积是多少平方厘米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6505" y="3429000"/>
            <a:ext cx="6096000" cy="15781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62.8×30=1884(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它的侧面积是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1884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3157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底面半径是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这个圆柱的表面积是多少平方分米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1563" y="2796728"/>
            <a:ext cx="107628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2×3.14×5×8+3.14×5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×2=251.2+157=408.2(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这个圆柱的表面积是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408.2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658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95948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240" y="2001328"/>
            <a:ext cx="113122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一块长方形的铁皮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如下图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利用涂色部分刚好能做一个圆柱形的带盖水桶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接头处忽略不计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这个水桶的表面积是多少平方分米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555210" y="3514919"/>
            <a:ext cx="6011484" cy="30781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946407"/>
            <a:ext cx="8540151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1+3.14=4.14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:16.56÷4.14=4(dm)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:4×2=8(dm)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400" baseline="-25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侧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:3.14×4×8=12.56×8=100.48(dm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400" baseline="-25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:3.14×(4÷2)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×2=3.14×4×2=25.12(dm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400" baseline="-25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:100.48+25.12=125.6(dm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这个水桶的表面积是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125.6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362</Words>
  <Application>Microsoft Office PowerPoint</Application>
  <PresentationFormat>宽屏</PresentationFormat>
  <Paragraphs>54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微软雅黑</vt:lpstr>
      <vt:lpstr>方正大标宋_GBK</vt:lpstr>
      <vt:lpstr>汉仪雅酷黑 95W</vt:lpstr>
      <vt:lpstr>Wingdings</vt:lpstr>
      <vt:lpstr>宋体</vt:lpstr>
      <vt:lpstr>方正黑体_GBK</vt:lpstr>
      <vt:lpstr>方正隶变_GBK</vt:lpstr>
      <vt:lpstr>方正大标宋简体</vt:lpstr>
      <vt:lpstr>Calibri</vt:lpstr>
      <vt:lpstr>方正仿宋_GBK</vt:lpstr>
      <vt:lpstr>Arial</vt:lpstr>
      <vt:lpstr>方正小标宋_GBK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2026-02-25T03:27:12Z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