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502" r:id="rId4"/>
    <p:sldId id="496" r:id="rId5"/>
    <p:sldId id="427" r:id="rId6"/>
  </p:sldIdLst>
  <p:sldSz cx="12192000" cy="6858000"/>
  <p:notesSz cx="6858000" cy="9144000"/>
  <p:embeddedFontLst>
    <p:embeddedFont>
      <p:font typeface="微软雅黑" pitchFamily="34" charset="-122"/>
      <p:regular r:id="rId7"/>
      <p:bold r:id="rId8"/>
    </p:embeddedFont>
    <p:embeddedFont>
      <p:font typeface="方正小标宋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大标宋_GBK" pitchFamily="65" charset="-122"/>
      <p:regular r:id="rId15"/>
    </p:embeddedFont>
    <p:embeddedFont>
      <p:font typeface="方正大标宋简体" charset="-122"/>
      <p:regular r:id="rId16"/>
    </p:embeddedFont>
    <p:embeddedFont>
      <p:font typeface="方正仿宋_GBK" pitchFamily="65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图形的运动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66751" y="828676"/>
            <a:ext cx="644491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观察下图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042840" y="1559114"/>
            <a:ext cx="5348685" cy="33331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95327" y="4828312"/>
            <a:ext cx="10845164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图形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①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绕点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时针旋转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)°,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再向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可得到图形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③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52158" y="49989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顺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90658" y="50454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33858" y="49989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58735" y="578517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8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042840" y="927769"/>
            <a:ext cx="5348685" cy="33331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19125" y="4200525"/>
            <a:ext cx="1092136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图形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④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绕点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时针旋转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)°,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再向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可得到图形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②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14033" y="44064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47783" y="44064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62383" y="44064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上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51338" y="519795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66483" y="51979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左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53322" y="518842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577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在方格纸上按要求画图。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画出的图形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关于直线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的轴对称图形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将图形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向右平移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再向下平移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得到图形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将图形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绕点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顺时针旋转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得到图形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0" y="3046308"/>
            <a:ext cx="5983129" cy="3613818"/>
          </a:xfrm>
          <a:prstGeom prst="rect">
            <a:avLst/>
          </a:prstGeom>
        </p:spPr>
      </p:pic>
      <p:pic>
        <p:nvPicPr>
          <p:cNvPr id="9" name="image8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08271" y="3137907"/>
            <a:ext cx="6057481" cy="34306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154</Words>
  <Application>Microsoft Office PowerPoint</Application>
  <PresentationFormat>自定义</PresentationFormat>
  <Paragraphs>32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宋体</vt:lpstr>
      <vt:lpstr>微软雅黑</vt:lpstr>
      <vt:lpstr>Wingdings</vt:lpstr>
      <vt:lpstr>Times New Roman</vt:lpstr>
      <vt:lpstr>方正小标宋_GBK</vt:lpstr>
      <vt:lpstr>方正隶变_GBK</vt:lpstr>
      <vt:lpstr>汉仪雅酷黑 95W</vt:lpstr>
      <vt:lpstr>Calibri</vt:lpstr>
      <vt:lpstr>方正大标宋_GBK</vt:lpstr>
      <vt:lpstr>方正大标宋简体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2026-03-09T07:56:06Z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