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02" r:id="rId2"/>
    <p:sldId id="495" r:id="rId3"/>
    <p:sldId id="504" r:id="rId4"/>
    <p:sldId id="503" r:id="rId5"/>
    <p:sldId id="496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小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大标宋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558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7936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数的认识</a:t>
            </a:r>
          </a:p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整数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58336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514166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16218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946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一个数由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个百万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个百和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个一组成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这个数写作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读作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 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四舍五入到万位约是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某车站本季度进、出站旅客共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三十七万八千四百零五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横线上的数写作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改写成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作单位的数是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万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3974" y="2605484"/>
            <a:ext cx="17107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3040907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48325" y="2605483"/>
            <a:ext cx="47529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三百零四万零九百零七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44321" y="3336864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59092" y="492005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378405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12260" y="5725522"/>
            <a:ext cx="16017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37.8405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比最小的四位数少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的数是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比最大的七位数多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用正、负数表示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死海低于海平面约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400 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记作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-400 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青海湖高于海平面约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3196 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记作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(5)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一个五位数四舍五入到万位约是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这个五位数最大是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最小是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10104" y="103683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999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84458" y="103683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10000000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5245" y="3341886"/>
            <a:ext cx="13019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+3196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53446" y="4923036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84999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60756" y="4923035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47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一个四位数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它的千位上是最小的奇数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百位上的数既不是正数也不是负数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十位上是最小的偶数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个位上是最小的自然数。这个数是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9925" y="25608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1020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027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04876"/>
            <a:ext cx="108356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(1)35□600≈35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里可以填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A.0~4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B.5~9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C.0~5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D.0~9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地球到太阳的平均距离为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149600000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千米。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“149600000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中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“9”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A.90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万千米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B.900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万千米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C.900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万米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D.9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千万千米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75272" y="18655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00462" y="42086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200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2026-03-10T00:47:53Z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