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隶变_GBK" pitchFamily="65" charset="-122"/>
      <p:regular r:id="rId8"/>
    </p:embeddedFont>
    <p:embeddedFont>
      <p:font typeface="方正大标宋简体" charset="-122"/>
      <p:regular r:id="rId9"/>
    </p:embeddedFont>
    <p:embeddedFont>
      <p:font typeface="方正仿宋_GBK" pitchFamily="65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微软雅黑" pitchFamily="34" charset="-122"/>
      <p:regular r:id="rId15"/>
      <p:bold r:id="rId16"/>
    </p:embeddedFont>
    <p:embeddedFont>
      <p:font typeface="方正书宋_GBK" pitchFamily="65" charset="-122"/>
      <p:regular r:id="rId17"/>
    </p:embeddedFont>
    <p:embeddedFont>
      <p:font typeface="方正大标宋_GBK" pitchFamily="65" charset="-122"/>
      <p:regular r:id="rId18"/>
    </p:embeddedFont>
    <p:embeddedFont>
      <p:font typeface="方正小标宋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圆柱的体积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(3)</a:t>
            </a:r>
            <a:endParaRPr lang="zh-CN" altLang="en-US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6829" y="861094"/>
            <a:ext cx="1090508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一块圆柱形石板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底面积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 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厚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 cm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。每立方米石头约重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这块石板重约多少吨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en-US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r>
              <a:rPr lang="zh-CN" altLang="en-US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cm=0.05</a:t>
            </a:r>
            <a:r>
              <a:rPr lang="zh-CN" altLang="en-US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2×0.05×3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=0.1×3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0.3(</a:t>
            </a: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吨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这块石板重约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0.3</a:t>
            </a: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吨。</a:t>
            </a:r>
            <a:endParaRPr lang="zh-CN" altLang="en-US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952500"/>
            <a:ext cx="1087374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把一个底面半径是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 cm,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高是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 cm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的圆柱形铁块放入盛满水的桶里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将有多少毫升的水溢出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en-US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3.14×4</a:t>
            </a:r>
            <a:r>
              <a:rPr lang="en-US" altLang="zh-CN" sz="3400" baseline="300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×5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=50.24×5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251.2(cm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251.2</a:t>
            </a:r>
            <a:r>
              <a:rPr lang="zh-CN" altLang="en-US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=251.2</a:t>
            </a:r>
            <a:r>
              <a:rPr lang="zh-CN" altLang="en-US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mL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将有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251.2</a:t>
            </a: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毫升的水溢出。</a:t>
            </a:r>
            <a:endParaRPr lang="zh-CN" altLang="en-US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42949" y="933450"/>
            <a:ext cx="1076896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一个圆柱形粮囤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从里面量得底面半径是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 m,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高是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30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如果每立方米玉米重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750 kg,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这个粮囤能装多少千克玉米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en-US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30</a:t>
            </a:r>
            <a:r>
              <a:rPr lang="zh-CN" altLang="en-US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dm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=3</a:t>
            </a:r>
            <a:r>
              <a:rPr lang="zh-CN" altLang="en-US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3.14×2</a:t>
            </a:r>
            <a:r>
              <a:rPr lang="en-US" altLang="zh-CN" sz="3400" baseline="300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×3×750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=37.68×750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28260(kg)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这个粮囤能装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28260</a:t>
            </a: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千克玉米。</a:t>
            </a:r>
            <a:endParaRPr lang="zh-CN" altLang="en-US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67359" y="861095"/>
            <a:ext cx="1133411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淘气按照下面的步骤测量了一个土豆的体积。根据测量结果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你能求出这个土豆的体积是多少立方厘米吗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?(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单位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:cm)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34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4945" y="2680652"/>
            <a:ext cx="3409023" cy="227234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81685" y="2523088"/>
            <a:ext cx="833347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16-11=5(cm)</a:t>
            </a:r>
            <a:r>
              <a:rPr lang="zh-CN" altLang="en-US" sz="3400" dirty="0">
                <a:solidFill>
                  <a:srgbClr val="E72582"/>
                </a:solidFill>
                <a:latin typeface="方正书宋_GBK"/>
                <a:ea typeface="方正书宋_GBK"/>
                <a:cs typeface="Times New Roman"/>
              </a:rPr>
              <a:t> </a:t>
            </a:r>
            <a:r>
              <a:rPr lang="zh-CN" altLang="en-US" sz="3400" dirty="0" smtClean="0">
                <a:solidFill>
                  <a:srgbClr val="E72582"/>
                </a:solidFill>
                <a:latin typeface="方正书宋_GBK"/>
                <a:ea typeface="方正书宋_GBK"/>
                <a:cs typeface="Times New Roman"/>
              </a:rPr>
              <a:t>    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12÷2=6(cm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3.14×6</a:t>
            </a:r>
            <a:r>
              <a:rPr lang="en-US" altLang="zh-CN" sz="3400" baseline="300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×5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=113.04×5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565.2(cm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这个土豆的体积是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565.2</a:t>
            </a: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立方厘米。</a:t>
            </a:r>
            <a:endParaRPr lang="zh-CN" altLang="en-US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281</Words>
  <Application>Microsoft Office PowerPoint</Application>
  <PresentationFormat>自定义</PresentationFormat>
  <Paragraphs>41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方正隶变_GBK</vt:lpstr>
      <vt:lpstr>方正大标宋简体</vt:lpstr>
      <vt:lpstr>汉仪雅酷黑 95W</vt:lpstr>
      <vt:lpstr>方正仿宋_GBK</vt:lpstr>
      <vt:lpstr>Times New Roman</vt:lpstr>
      <vt:lpstr>Calibri</vt:lpstr>
      <vt:lpstr>微软雅黑</vt:lpstr>
      <vt:lpstr>方正书宋_GBK</vt:lpstr>
      <vt:lpstr>方正大标宋_GBK</vt:lpstr>
      <vt:lpstr>Wingdings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235</cp:revision>
  <dcterms:created xsi:type="dcterms:W3CDTF">2019-06-19T02:08:00Z</dcterms:created>
  <dcterms:modified xsi:type="dcterms:W3CDTF">2026-02-24T08:16:19Z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