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Cambria Math" pitchFamily="18" charset="0"/>
      <p:regular r:id="rId12"/>
    </p:embeddedFont>
    <p:embeddedFont>
      <p:font typeface="方正小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书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861095"/>
            <a:ext cx="1090231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观察下图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请你根据图中的数据写出比值不同的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个比例。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99728" y="2051050"/>
            <a:ext cx="4627731" cy="1492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6400" y="1885950"/>
            <a:ext cx="81057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8=9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18=4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4=18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8=9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小正方形和大正方形边长的比是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小正方形和大正方形面积的比是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A.2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B.6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49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D.4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14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63195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下列各组的两个比能组成比例的是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A.8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7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16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B.0.6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C.19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110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	</a:t>
            </a:r>
            <a:endParaRPr lang="en-US" altLang="zh-CN" sz="34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D.0.5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0.3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54145" y="970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54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下面两个圆柱的体积相等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请根据提供的信息写出比例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符合题意的比例是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A.31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=10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B.31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10=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C.31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=10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</a:t>
            </a:r>
            <a:r>
              <a:rPr lang="en-US" altLang="zh-CN" sz="3400" i="1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10=31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i="1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24638" y="2842576"/>
            <a:ext cx="7599012" cy="205327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65497" y="17416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7700" y="861094"/>
                <a:ext cx="8496300" cy="50038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3.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解方程。</a:t>
                </a:r>
                <a:endParaRPr lang="zh-CN" altLang="zh-CN" sz="3400" dirty="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(1)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000000"/>
                    </a:solidFill>
                    <a:ea typeface="宋体"/>
                    <a:cs typeface="宋体"/>
                  </a:rPr>
                  <a:t>∶</a:t>
                </a:r>
                <a:r>
                  <a:rPr lang="en-US" altLang="zh-CN" sz="3400" i="1" dirty="0" smtClean="0">
                    <a:solidFill>
                      <a:srgbClr val="000000"/>
                    </a:solidFill>
                    <a:latin typeface="Times New Roman"/>
                    <a:ea typeface="方正书宋_GBK"/>
                  </a:rPr>
                  <a:t>x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spc="-15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  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</a:rPr>
                  <a:t>     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=4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i="1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      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</a:rPr>
                  <a:t>=18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00" y="861094"/>
                <a:ext cx="8496300" cy="5003870"/>
              </a:xfrm>
              <a:prstGeom prst="rect">
                <a:avLst/>
              </a:prstGeom>
              <a:blipFill rotWithShape="1">
                <a:blip r:embed="rId4"/>
                <a:stretch>
                  <a:fillRect l="-1937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676899" y="1609725"/>
                <a:ext cx="4953001" cy="3560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(2) 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0.4</m:t>
                        </m:r>
                      </m:num>
                      <m:den>
                        <m:r>
                          <a:rPr lang="en-US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/>
                    <a:ea typeface="方正书宋_GBK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FF00FF"/>
                    </a:solidFill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FF00FF"/>
                    </a:solidFill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: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6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=8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.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4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         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=8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.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4÷6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方正书宋_GBK"/>
                    <a:cs typeface="Times New Roman"/>
                  </a:rPr>
                  <a:t>      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=1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.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4</a:t>
                </a:r>
                <a:endParaRPr lang="zh-CN" altLang="zh-CN" sz="3400" dirty="0">
                  <a:solidFill>
                    <a:srgbClr val="E72582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6899" y="1609725"/>
                <a:ext cx="4953001" cy="3560783"/>
              </a:xfrm>
              <a:prstGeom prst="rect">
                <a:avLst/>
              </a:prstGeom>
              <a:blipFill rotWithShape="1">
                <a:blip r:embed="rId5"/>
                <a:stretch>
                  <a:fillRect l="-3321" b="-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237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方正大标宋简体</vt:lpstr>
      <vt:lpstr>方正隶变_GBK</vt:lpstr>
      <vt:lpstr>方正大标宋_GBK</vt:lpstr>
      <vt:lpstr>Cambria Math</vt:lpstr>
      <vt:lpstr>Times New Roman</vt:lpstr>
      <vt:lpstr>方正小标宋_GBK</vt:lpstr>
      <vt:lpstr>方正仿宋_GBK</vt:lpstr>
      <vt:lpstr>微软雅黑</vt:lpstr>
      <vt:lpstr>NEU-BZ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2026-02-25T01:30:58Z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