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7" r:id="rId8"/>
    <p:sldId id="494" r:id="rId9"/>
    <p:sldId id="427" r:id="rId10"/>
  </p:sldIdLst>
  <p:sldSz cx="12192000" cy="6858000"/>
  <p:notesSz cx="6858000" cy="9144000"/>
  <p:embeddedFontLst>
    <p:embeddedFont>
      <p:font typeface="方正大标宋简体" panose="02010600030101010101" charset="-122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黑体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楷体" panose="02010609060101010101" pitchFamily="49" charset="-122"/>
      <p:regular r:id="rId22"/>
    </p:embeddedFont>
    <p:embeddedFont>
      <p:font typeface="方正隶变_GBK" panose="03000509000000000000" pitchFamily="65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方正楷体_GBK" panose="03000509000000000000" pitchFamily="65" charset="-122"/>
      <p:regular r:id="rId26"/>
    </p:embeddedFont>
    <p:embeddedFont>
      <p:font typeface="方正小标宋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说西藏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422311"/>
            <a:ext cx="1111628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一、看一看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600" dirty="0" smtClean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这个数是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),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它由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个千、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个十、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个一组成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image21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526269" y="2421138"/>
            <a:ext cx="3616403" cy="20896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72271" y="494326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2078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73780" y="494326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22913" y="494326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31912" y="570981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5004" y="3525191"/>
            <a:ext cx="107269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这个数是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),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它由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个千、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个百、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个十、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个一组成。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2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732638" y="1045941"/>
            <a:ext cx="4168494" cy="240860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69738" y="371197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1956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54719" y="375602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42334" y="37560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87187" y="452919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93028" y="463318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41080"/>
            <a:ext cx="663185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二、数一数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998568"/>
            <a:ext cx="7512507" cy="412618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6865" y="528831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1207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043881" y="528831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1000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30897" y="528831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200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987080" y="528831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66421"/>
            <a:ext cx="7677904" cy="39075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56865" y="390809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2013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125028" y="390809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2000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362356" y="390809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199466" y="390809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064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三、照样子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3539=3000+(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)+30+9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4090=(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)+(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4497" y="238984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88251" y="351990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79038" y="35199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09417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四、下面哪位同学的说法正确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里画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256.jpeg"/>
          <p:cNvPicPr/>
          <p:nvPr/>
        </p:nvPicPr>
        <p:blipFill rotWithShape="1">
          <a:blip r:embed="rId4"/>
          <a:srcRect r="5289"/>
          <a:stretch/>
        </p:blipFill>
        <p:spPr>
          <a:xfrm>
            <a:off x="440796" y="2206931"/>
            <a:ext cx="11006456" cy="210627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751339" y="331899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293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96154"/>
            <a:ext cx="110064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下面表示的数中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哪个数中的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表示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个百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80600" y="19472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25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61608" y="2870605"/>
            <a:ext cx="9465323" cy="22003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253</Words>
  <Application>Microsoft Office PowerPoint</Application>
  <PresentationFormat>宽屏</PresentationFormat>
  <Paragraphs>56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方正大标宋简体</vt:lpstr>
      <vt:lpstr>Calibri</vt:lpstr>
      <vt:lpstr>方正黑体_GBK</vt:lpstr>
      <vt:lpstr>Arial</vt:lpstr>
      <vt:lpstr>方正大标宋_GBK</vt:lpstr>
      <vt:lpstr>NEU-BZ</vt:lpstr>
      <vt:lpstr>楷体</vt:lpstr>
      <vt:lpstr>Times New Roman</vt:lpstr>
      <vt:lpstr>方正隶变_GBK</vt:lpstr>
      <vt:lpstr>微软雅黑</vt:lpstr>
      <vt:lpstr>方正楷体_GBK</vt:lpstr>
      <vt:lpstr>Wingdings</vt:lpstr>
      <vt:lpstr>汉仪雅酷黑 95W</vt:lpstr>
      <vt:lpstr>宋体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2026-03-14T02:16:45Z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