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华文宋体" pitchFamily="2" charset="-122"/>
      <p:regular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租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船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兰兰有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去玩碰碰车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最多可以玩几小时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58276" y="1971357"/>
            <a:ext cx="2276792" cy="22767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5825" y="1736800"/>
            <a:ext cx="84296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玩了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小时碰碰车后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填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够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不够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最多只能玩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小时。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5626" y="19142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4851" y="27468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9377" y="27468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59546" y="36018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6865" y="4495707"/>
            <a:ext cx="8731670" cy="809497"/>
            <a:chOff x="217517" y="2493260"/>
            <a:chExt cx="8731670" cy="809497"/>
          </a:xfrm>
        </p:grpSpPr>
        <p:grpSp>
          <p:nvGrpSpPr>
            <p:cNvPr id="14" name="组合 13"/>
            <p:cNvGrpSpPr/>
            <p:nvPr/>
          </p:nvGrpSpPr>
          <p:grpSpPr>
            <a:xfrm>
              <a:off x="217517" y="2493260"/>
              <a:ext cx="6676804" cy="809497"/>
              <a:chOff x="217517" y="2493260"/>
              <a:chExt cx="6676804" cy="809497"/>
            </a:xfrm>
          </p:grpSpPr>
          <p:pic>
            <p:nvPicPr>
              <p:cNvPr id="16" name="图片 15">
                <a:extLst>
                  <a:ext uri="{FF2B5EF4-FFF2-40B4-BE49-F238E27FC236}">
                    <a16:creationId xmlns="" xmlns:a16="http://schemas.microsoft.com/office/drawing/2014/main" id="{289C5C0A-50A0-4102-8252-3F24FA6F3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7517" y="2493260"/>
                <a:ext cx="5254986" cy="809497"/>
              </a:xfrm>
              <a:prstGeom prst="rect">
                <a:avLst/>
              </a:prstGeom>
            </p:spPr>
          </p:pic>
          <p:sp>
            <p:nvSpPr>
              <p:cNvPr id="17" name="文本框 22">
                <a:extLst>
                  <a:ext uri="{FF2B5EF4-FFF2-40B4-BE49-F238E27FC236}">
                    <a16:creationId xmlns:a16="http://schemas.microsoft.com/office/drawing/2014/main" xmlns="" id="{B6D7B695-EFC8-44E0-BD6D-60765652EDCB}"/>
                  </a:ext>
                </a:extLst>
              </p:cNvPr>
              <p:cNvSpPr txBox="1"/>
              <p:nvPr/>
            </p:nvSpPr>
            <p:spPr>
              <a:xfrm>
                <a:off x="5490231" y="2574842"/>
                <a:ext cx="14040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latin typeface="宋体" pitchFamily="2" charset="-122"/>
                    <a:ea typeface="宋体" pitchFamily="2" charset="-122"/>
                  </a:rPr>
                  <a:t>……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宋体" pitchFamily="2" charset="-122"/>
                    <a:ea typeface="宋体" pitchFamily="2" charset="-122"/>
                  </a:rPr>
                  <a:t> 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 </a:t>
                </a:r>
                <a:endParaRPr lang="zh-CN" altLang="en-US" sz="3000" dirty="0">
                  <a:solidFill>
                    <a:srgbClr val="E72582"/>
                  </a:solidFill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289C5C0A-50A0-4102-8252-3F24FA6F3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2833" t="1907" r="1107" b="-1907"/>
            <a:stretch/>
          </p:blipFill>
          <p:spPr>
            <a:xfrm>
              <a:off x="6528745" y="2493260"/>
              <a:ext cx="2420442" cy="809497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878006" y="5528444"/>
            <a:ext cx="99042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95649" y="45772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810434" y="45663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716426" y="45772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916576" y="45772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805376" y="46069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小时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7435445" y="45878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592939" y="4555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33599" y="5554573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最多可以玩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小时。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49253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3638" y="1809918"/>
            <a:ext cx="9022755" cy="1733381"/>
          </a:xfrm>
          <a:prstGeom prst="rect">
            <a:avLst/>
          </a:prstGeom>
        </p:spPr>
      </p:pic>
      <p:pic>
        <p:nvPicPr>
          <p:cNvPr id="10" name="image135.jpeg"/>
          <p:cNvPicPr/>
          <p:nvPr/>
        </p:nvPicPr>
        <p:blipFill rotWithShape="1">
          <a:blip r:embed="rId4"/>
          <a:srcRect l="40134" t="66354" r="44849" b="4365"/>
          <a:stretch/>
        </p:blipFill>
        <p:spPr>
          <a:xfrm>
            <a:off x="1232233" y="3786664"/>
            <a:ext cx="1354975" cy="507552"/>
          </a:xfrm>
          <a:prstGeom prst="rect">
            <a:avLst/>
          </a:prstGeom>
        </p:spPr>
      </p:pic>
      <p:pic>
        <p:nvPicPr>
          <p:cNvPr id="11" name="image135.jpeg"/>
          <p:cNvPicPr/>
          <p:nvPr/>
        </p:nvPicPr>
        <p:blipFill rotWithShape="1">
          <a:blip r:embed="rId4"/>
          <a:srcRect l="40134" t="66354" r="44849" b="4365"/>
          <a:stretch/>
        </p:blipFill>
        <p:spPr>
          <a:xfrm>
            <a:off x="2579588" y="3786664"/>
            <a:ext cx="1354975" cy="507552"/>
          </a:xfrm>
          <a:prstGeom prst="rect">
            <a:avLst/>
          </a:prstGeom>
        </p:spPr>
      </p:pic>
      <p:pic>
        <p:nvPicPr>
          <p:cNvPr id="12" name="image135.jpeg"/>
          <p:cNvPicPr/>
          <p:nvPr/>
        </p:nvPicPr>
        <p:blipFill rotWithShape="1">
          <a:blip r:embed="rId4"/>
          <a:srcRect l="40134" t="66354" r="52358" b="4365"/>
          <a:stretch/>
        </p:blipFill>
        <p:spPr>
          <a:xfrm>
            <a:off x="3904083" y="3786664"/>
            <a:ext cx="677487" cy="507552"/>
          </a:xfrm>
          <a:prstGeom prst="rect">
            <a:avLst/>
          </a:prstGeom>
        </p:spPr>
      </p:pic>
      <p:pic>
        <p:nvPicPr>
          <p:cNvPr id="13" name="image135.jpeg"/>
          <p:cNvPicPr/>
          <p:nvPr/>
        </p:nvPicPr>
        <p:blipFill rotWithShape="1">
          <a:blip r:embed="rId4"/>
          <a:srcRect l="40134" t="66354" r="44849" b="4365"/>
          <a:stretch/>
        </p:blipFill>
        <p:spPr>
          <a:xfrm>
            <a:off x="1239852" y="4378036"/>
            <a:ext cx="1354975" cy="507552"/>
          </a:xfrm>
          <a:prstGeom prst="rect">
            <a:avLst/>
          </a:prstGeom>
        </p:spPr>
      </p:pic>
      <p:pic>
        <p:nvPicPr>
          <p:cNvPr id="14" name="image135.jpeg"/>
          <p:cNvPicPr/>
          <p:nvPr/>
        </p:nvPicPr>
        <p:blipFill rotWithShape="1">
          <a:blip r:embed="rId4"/>
          <a:srcRect l="40134" t="66354" r="44849" b="4365"/>
          <a:stretch/>
        </p:blipFill>
        <p:spPr>
          <a:xfrm>
            <a:off x="2587207" y="4378036"/>
            <a:ext cx="1354975" cy="507552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1239852" y="3714750"/>
            <a:ext cx="1354975" cy="579466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646738" y="3714750"/>
            <a:ext cx="1287825" cy="579466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224612" y="4339590"/>
            <a:ext cx="1354975" cy="579466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631498" y="4339590"/>
            <a:ext cx="1287825" cy="579466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4925" y="378666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4=4(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个轮子最多能安装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辆车。</a:t>
            </a:r>
            <a:endParaRPr lang="zh-CN" altLang="zh-CN" sz="36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10109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李阿姨要编中国结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每个中国结需要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米彩绳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现在有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米彩绳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最多能编几个中国结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67875" y="2391727"/>
            <a:ext cx="1405890" cy="24865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499" y="2757832"/>
            <a:ext cx="75152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29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3=9(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最多能编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个中国结。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165</Words>
  <Application>Microsoft Office PowerPoint</Application>
  <PresentationFormat>自定义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华文宋体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2026-02-28T02:05:24Z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