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27" r:id="rId7"/>
  </p:sldIdLst>
  <p:sldSz cx="12192000" cy="6858000"/>
  <p:notesSz cx="6858000" cy="9144000"/>
  <p:embeddedFontLst>
    <p:embeddedFont>
      <p:font typeface="微软雅黑" panose="020B0503020204020204" pitchFamily="34" charset="-122"/>
      <p:regular r:id="rId8"/>
      <p:bold r:id="rId9"/>
    </p:embeddedFont>
    <p:embeddedFont>
      <p:font typeface="方正隶变_GBK" panose="03000509000000000000" pitchFamily="65" charset="-122"/>
      <p:regular r:id="rId10"/>
    </p:embeddedFont>
    <p:embeddedFont>
      <p:font typeface="MS Gothic" panose="020B0609070205080204" pitchFamily="49" charset="-128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MS Mincho" panose="02020609040205080304" pitchFamily="49" charset="-128"/>
      <p:regular r:id="rId14"/>
    </p:embeddedFont>
    <p:embeddedFont>
      <p:font typeface="楷体" panose="02010609060101010101" pitchFamily="49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小标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参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加趣味运动会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(1)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51191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一、判一判。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错的画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MS Mincho" panose="02020609040205080304" pitchFamily="49" charset="-128"/>
                <a:ea typeface="方正楷体_GBK" panose="03000509000000000000" pitchFamily="65" charset="-122"/>
                <a:cs typeface="MS Mincho" panose="02020609040205080304" pitchFamily="49" charset="-128"/>
              </a:rPr>
              <a:t>✕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钟面上有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个大格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,60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个小格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分针走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个大格所经过的时间是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MS Mincho" panose="02020609040205080304" pitchFamily="49" charset="-128"/>
                <a:ea typeface="方正楷体_GBK" panose="03000509000000000000" pitchFamily="65" charset="-122"/>
                <a:cs typeface="MS Mincho" panose="02020609040205080304" pitchFamily="49" charset="-128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秒针在钟面上走一圈是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也就是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分针从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走到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经过了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MS Mincho" panose="02020609040205080304" pitchFamily="49" charset="-128"/>
                <a:ea typeface="方正楷体_GBK" panose="03000509000000000000" pitchFamily="65" charset="-122"/>
                <a:cs typeface="MS Mincho" panose="02020609040205080304" pitchFamily="49" charset="-128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时针走一大格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分针就走了一圈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也就是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966335" y="17436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708872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279109" y="510037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9126396" y="269735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7264640" y="434975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946407"/>
            <a:ext cx="6631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二、看一看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523" y="1633479"/>
            <a:ext cx="11172328" cy="422146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362671" y="2311817"/>
            <a:ext cx="8695729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511615" y="4288917"/>
            <a:ext cx="5757847" cy="9990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127455" y="2271076"/>
            <a:ext cx="159873" cy="95514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360367" y="4288917"/>
            <a:ext cx="6114589" cy="9990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52112" y="2311817"/>
            <a:ext cx="219956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656272" y="4288917"/>
            <a:ext cx="5734266" cy="9990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341123" y="2271076"/>
            <a:ext cx="8471139" cy="9958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08271" y="4288917"/>
            <a:ext cx="6234733" cy="103981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73443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分钟能做什么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试一试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507425"/>
            <a:ext cx="9685761" cy="2703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t="20486"/>
          <a:stretch/>
        </p:blipFill>
        <p:spPr>
          <a:xfrm>
            <a:off x="706698" y="4666891"/>
            <a:ext cx="4640918" cy="19840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53098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19038" y="34334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02730" y="58449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946407"/>
            <a:ext cx="10748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四、他们的说法对吗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错的画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MS Mincho" panose="02020609040205080304" pitchFamily="49" charset="-128"/>
                <a:ea typeface="方正楷体_GBK" panose="03000509000000000000" pitchFamily="65" charset="-122"/>
                <a:cs typeface="MS Mincho" panose="02020609040205080304" pitchFamily="49" charset="-128"/>
              </a:rPr>
              <a:t>✕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67" y="1698064"/>
            <a:ext cx="11245285" cy="228733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2891048" y="320896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826985" y="31172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605354" y="28417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188</Words>
  <Application>Microsoft Office PowerPoint</Application>
  <PresentationFormat>宽屏</PresentationFormat>
  <Paragraphs>37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微软雅黑</vt:lpstr>
      <vt:lpstr>方正隶变_GBK</vt:lpstr>
      <vt:lpstr>MS Gothic</vt:lpstr>
      <vt:lpstr>方正黑体_GBK</vt:lpstr>
      <vt:lpstr>方正大标宋简体</vt:lpstr>
      <vt:lpstr>MS Mincho</vt:lpstr>
      <vt:lpstr>Wingdings</vt:lpstr>
      <vt:lpstr>楷体</vt:lpstr>
      <vt:lpstr>方正楷体_GBK</vt:lpstr>
      <vt:lpstr>方正大标宋_GBK</vt:lpstr>
      <vt:lpstr>Calibri</vt:lpstr>
      <vt:lpstr>NEU-BZ</vt:lpstr>
      <vt:lpstr>方正小标宋_GBK</vt:lpstr>
      <vt:lpstr>Arial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254</cp:revision>
  <dcterms:created xsi:type="dcterms:W3CDTF">2019-06-19T02:08:00Z</dcterms:created>
  <dcterms:modified xsi:type="dcterms:W3CDTF">2026-03-02T09:25:29Z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