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95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哪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座山更高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576831"/>
            <a:ext cx="10821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一、先分一分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再按照从小到大的顺序填一填。</a:t>
            </a:r>
            <a:endParaRPr lang="zh-CN" altLang="en-US" sz="36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" b="17274"/>
          <a:stretch/>
        </p:blipFill>
        <p:spPr>
          <a:xfrm>
            <a:off x="615636" y="2311744"/>
            <a:ext cx="11281849" cy="293311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73226" y="38385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9809" y="3842795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694, 199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8873" y="3565797"/>
            <a:ext cx="2145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9146,1099,</a:t>
            </a:r>
          </a:p>
          <a:p>
            <a:pPr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4906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460" y="5413295"/>
            <a:ext cx="10777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)&lt;(         )&lt;(         )&lt;(          )&lt;(            )&lt;(               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5627816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96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05240" y="561140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9031" y="561395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694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4897" y="56234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0917" y="56070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4906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78523" y="56121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9146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15938"/>
            <a:ext cx="5090601" cy="24005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8540" y="1833827"/>
            <a:ext cx="2994920" cy="17756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319" y="1906649"/>
            <a:ext cx="2888230" cy="17679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33568" y="3841828"/>
            <a:ext cx="326243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部分答案灵活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2890" y="18741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6763" y="1906649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12730" y="1941153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388" y="2807897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96763" y="2843318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50278" y="2862791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三、我国古代的四大发明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2494" y="3781584"/>
            <a:ext cx="1102805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距今时间最长的是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最短的是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把各发明距今年份数按照从小到大的顺序排列。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3969" y="1414599"/>
            <a:ext cx="10107638" cy="22616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61454" y="396938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指南针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1748" y="402128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印刷术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52152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7121" y="5546272"/>
            <a:ext cx="10405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8173" y="55215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84404" y="55462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2370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5792" y="1417185"/>
            <a:ext cx="109404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0, 2, 5, 7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四个数字按要求组成四位数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每个数字只能用一次。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最大的数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:(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最小的数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:(   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(3)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最接近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的数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:(                )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最接近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的数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:(   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86825" y="41169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7520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52356" y="41169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2057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5887" y="4908258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7025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3595" y="578751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5027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499" y="966421"/>
            <a:ext cx="109404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.(1)□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里最小能填几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400" y="2145322"/>
            <a:ext cx="3355763" cy="11494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044" y="4473711"/>
            <a:ext cx="3884156" cy="12389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22399" y="2361732"/>
            <a:ext cx="483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58362" y="46997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247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2026-03-14T02:41:33Z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