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隶变_GBK" pitchFamily="65" charset="-122"/>
      <p:regular r:id="rId12"/>
    </p:embeddedFont>
    <p:embeddedFont>
      <p:font typeface="方正大标宋_GBK" pitchFamily="65" charset="-122"/>
      <p:regular r:id="rId13"/>
    </p:embeddedFont>
    <p:embeddedFont>
      <p:font typeface="方正小标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黑体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仿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小蜗牛慢慢爬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84677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用竖式计算。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25+54-36</a:t>
            </a:r>
            <a:r>
              <a:rPr lang="en-US" altLang="zh-CN" sz="3600" dirty="0" smtClean="0"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877234" y="1692090"/>
            <a:ext cx="646331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2126" y="2682874"/>
            <a:ext cx="1737619" cy="1489075"/>
          </a:xfrm>
          <a:prstGeom prst="rect">
            <a:avLst/>
          </a:prstGeom>
        </p:spPr>
      </p:pic>
      <p:pic>
        <p:nvPicPr>
          <p:cNvPr id="9" name="image8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055570" y="2682874"/>
            <a:ext cx="1548974" cy="14890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72814" y="1834634"/>
            <a:ext cx="2137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81-44-13</a:t>
            </a:r>
            <a:r>
              <a:rPr lang="en-US" altLang="zh-CN" sz="3600" dirty="0" smtClean="0"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8872522" y="18441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2" name="image8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990080" y="2682874"/>
            <a:ext cx="1548974" cy="1489075"/>
          </a:xfrm>
          <a:prstGeom prst="rect">
            <a:avLst/>
          </a:prstGeom>
        </p:spPr>
      </p:pic>
      <p:pic>
        <p:nvPicPr>
          <p:cNvPr id="13" name="image86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329722" y="2684462"/>
            <a:ext cx="1548974" cy="1489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里填上合适的数。</a:t>
            </a:r>
            <a:endParaRPr lang="zh-CN" altLang="zh-CN" sz="34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)+30=56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方正楷体_GBK"/>
                <a:cs typeface="Times New Roman"/>
              </a:rPr>
              <a:t>		(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)-45=35</a:t>
            </a:r>
            <a:endParaRPr lang="zh-CN" altLang="zh-CN" sz="34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56-(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)=22	</a:t>
            </a:r>
            <a:r>
              <a:rPr lang="en-US" altLang="zh-CN" sz="3400" dirty="0" smtClean="0">
                <a:latin typeface="Times New Roman"/>
                <a:ea typeface="方正楷体_GBK"/>
                <a:cs typeface="Times New Roman"/>
              </a:rPr>
              <a:t>		18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+(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)=32</a:t>
            </a:r>
            <a:endParaRPr lang="zh-CN" altLang="zh-CN" sz="34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8896" y="18369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9579" y="26084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90558" y="18369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77124" y="26084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下面是乐乐用一张纸条做蜗牛的制作过程。请你按先后顺序用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①②③④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标上序号。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在长方形纸条的一端剪出蜗牛的触角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画出眼睛和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嘴巴。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剪出一张长长的长方形纸条。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再把底部粘起来。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将长方形纸条的另一端一圈一圈地卷起来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卷出多个大小不同的圆柱。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496425" y="3133723"/>
            <a:ext cx="1817370" cy="186546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35440" y="38136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5439" y="23944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4155" y="52981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3414" y="45946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971550"/>
            <a:ext cx="107251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淘气用长方形制作了一个有趣的机器人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你在机器人上发现了哪些立体图形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有长方体、正方体、圆柱。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68330" y="2028825"/>
            <a:ext cx="2669558" cy="26282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135</Words>
  <Application>Microsoft Office PowerPoint</Application>
  <PresentationFormat>自定义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Times New Roman</vt:lpstr>
      <vt:lpstr>Calibri</vt:lpstr>
      <vt:lpstr>方正隶变_GBK</vt:lpstr>
      <vt:lpstr>方正大标宋_GBK</vt:lpstr>
      <vt:lpstr>方正小标宋_GBK</vt:lpstr>
      <vt:lpstr>微软雅黑</vt:lpstr>
      <vt:lpstr>方正大标宋简体</vt:lpstr>
      <vt:lpstr>方正黑体_GBK</vt:lpstr>
      <vt:lpstr>方正楷体_GBK</vt:lpstr>
      <vt:lpstr>Wingdings</vt:lpstr>
      <vt:lpstr>方正仿宋_GBK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2026-02-27T09:15:39Z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