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490" r:id="rId4"/>
    <p:sldId id="491" r:id="rId5"/>
    <p:sldId id="495" r:id="rId6"/>
    <p:sldId id="496" r:id="rId7"/>
    <p:sldId id="494" r:id="rId8"/>
    <p:sldId id="427" r:id="rId9"/>
  </p:sldIdLst>
  <p:sldSz cx="12192000" cy="6858000"/>
  <p:notesSz cx="6858000" cy="9144000"/>
  <p:embeddedFontLst>
    <p:embeddedFont>
      <p:font typeface="微软雅黑" panose="020B0503020204020204" pitchFamily="34" charset="-122"/>
      <p:regular r:id="rId10"/>
      <p:bold r:id="rId11"/>
    </p:embeddedFont>
    <p:embeddedFont>
      <p:font typeface="方正黑体_GBK" panose="03000509000000000000" pitchFamily="65" charset="-122"/>
      <p:regular r:id="rId12"/>
    </p:embeddedFont>
    <p:embeddedFont>
      <p:font typeface="方正隶变_GBK" panose="03000509000000000000" pitchFamily="65" charset="-122"/>
      <p:regular r:id="rId13"/>
    </p:embeddedFont>
    <p:embeddedFont>
      <p:font typeface="方正大标宋_GBK" panose="03000509000000000000" pitchFamily="65" charset="-122"/>
      <p:regular r:id="rId14"/>
    </p:embeddedFont>
    <p:embeddedFont>
      <p:font typeface="方正大标宋简体" panose="02010600030101010101" charset="-122"/>
      <p:regular r:id="rId15"/>
    </p:embeddedFont>
    <p:embeddedFont>
      <p:font typeface="方正楷体_GBK" panose="03000509000000000000" pitchFamily="65" charset="-122"/>
      <p:regular r:id="rId16"/>
    </p:embeddedFont>
    <p:embeddedFont>
      <p:font typeface="Calibri" panose="020F0502020204030204" pitchFamily="34" charset="0"/>
      <p:regular r:id="rId17"/>
      <p:bold r:id="rId18"/>
      <p:italic r:id="rId19"/>
      <p:boldItalic r:id="rId20"/>
    </p:embeddedFont>
    <p:embeddedFont>
      <p:font typeface="方正小标宋_GBK" panose="03000509000000000000" pitchFamily="65" charset="-122"/>
      <p:regular r:id="rId2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680" autoAdjust="0"/>
    <p:restoredTop sz="94660"/>
  </p:normalViewPr>
  <p:slideViewPr>
    <p:cSldViewPr snapToGrid="0">
      <p:cViewPr varScale="1">
        <p:scale>
          <a:sx n="89" d="100"/>
          <a:sy n="89" d="100"/>
        </p:scale>
        <p:origin x="802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12.fntdata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font" Target="fonts/font1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23" Type="http://schemas.openxmlformats.org/officeDocument/2006/relationships/presProps" Target="presProps.xml"/><Relationship Id="rId10" Type="http://schemas.openxmlformats.org/officeDocument/2006/relationships/font" Target="fonts/font1.fntdata"/><Relationship Id="rId19" Type="http://schemas.openxmlformats.org/officeDocument/2006/relationships/font" Target="fonts/font10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5.fntdata"/><Relationship Id="rId22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2026/3/14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5" Type="http://schemas.openxmlformats.org/officeDocument/2006/relationships/image" Target="../media/image5.TIF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5" Type="http://schemas.openxmlformats.org/officeDocument/2006/relationships/image" Target="../media/image7.TIF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image" Target="../media/image11.t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2.xml"/><Relationship Id="rId1" Type="http://schemas.openxmlformats.org/officeDocument/2006/relationships/tags" Target="../tags/tag71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33242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48631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二年级数学下册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43CC45C3-4375-F3F3-AEEA-CE37CD1CE838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sp>
        <p:nvSpPr>
          <p:cNvPr id="12" name="副标题 146"/>
          <p:cNvSpPr txBox="1">
            <a:spLocks/>
          </p:cNvSpPr>
          <p:nvPr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数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说西藏 （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1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）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26.jpeg">
            <a:extLst>
              <a:ext uri="{FF2B5EF4-FFF2-40B4-BE49-F238E27FC236}">
                <a16:creationId xmlns:a16="http://schemas.microsoft.com/office/drawing/2014/main" xmlns="" id="{20334F1E-E9BF-406B-9AB3-BDCA985A8AE8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615636" y="909686"/>
            <a:ext cx="3588457" cy="57856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5636" y="1682160"/>
            <a:ext cx="1065046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一、每个数中的</a:t>
            </a:r>
            <a:r>
              <a:rPr lang="en-US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3</a:t>
            </a:r>
            <a:r>
              <a:rPr lang="en-US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各表示多少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?(</a:t>
            </a: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连一连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endParaRPr lang="zh-CN" altLang="zh-CN" sz="3600" dirty="0">
              <a:effectLst/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9" name="image227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850421" y="2963303"/>
            <a:ext cx="9857588" cy="2721505"/>
          </a:xfrm>
          <a:prstGeom prst="rect">
            <a:avLst/>
          </a:prstGeom>
        </p:spPr>
      </p:pic>
      <p:cxnSp>
        <p:nvCxnSpPr>
          <p:cNvPr id="10" name="直接连接符 9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1819871" y="3659189"/>
            <a:ext cx="5521208" cy="664866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4498390" y="3659189"/>
            <a:ext cx="5516878" cy="664866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H="1">
            <a:off x="4416725" y="3659189"/>
            <a:ext cx="2813525" cy="664866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H="1">
            <a:off x="1709042" y="3659189"/>
            <a:ext cx="8139982" cy="615356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1" y="861094"/>
            <a:ext cx="663185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二、画一画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写一写。</a:t>
            </a:r>
            <a:endParaRPr lang="zh-CN" altLang="zh-CN" sz="3600" dirty="0">
              <a:effectLst/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0071" y="1682159"/>
            <a:ext cx="8558002" cy="4313294"/>
          </a:xfrm>
          <a:prstGeom prst="rect">
            <a:avLst/>
          </a:prstGeom>
        </p:spPr>
      </p:pic>
      <p:pic>
        <p:nvPicPr>
          <p:cNvPr id="8" name="image205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1047378" y="1527439"/>
            <a:ext cx="3107214" cy="215017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906135" y="5019512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2103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305834" y="3677614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4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350514" y="3743914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5</a:t>
            </a:r>
            <a:endParaRPr lang="zh-CN" altLang="en-US" sz="3600" dirty="0">
              <a:solidFill>
                <a:srgbClr val="E72582"/>
              </a:solidFill>
              <a:latin typeface="Times New Roman" panose="02020603050405020304" pitchFamily="18" charset="0"/>
              <a:ea typeface="方正楷体_GBK" panose="03000509000000000000" pitchFamily="65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859532" y="5019511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4500</a:t>
            </a:r>
            <a:endParaRPr lang="zh-CN" altLang="en-US" sz="3600" dirty="0">
              <a:solidFill>
                <a:srgbClr val="E72582"/>
              </a:solidFill>
              <a:latin typeface="Times New Roman" panose="02020603050405020304" pitchFamily="18" charset="0"/>
              <a:ea typeface="方正楷体_GBK" panose="03000509000000000000" pitchFamily="65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02894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4561" y="1045049"/>
            <a:ext cx="4092295" cy="426757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246710" y="4238453"/>
            <a:ext cx="1107996" cy="8237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9006</a:t>
            </a:r>
            <a:endParaRPr lang="zh-CN" altLang="zh-CN" sz="3600" dirty="0">
              <a:solidFill>
                <a:srgbClr val="E72582"/>
              </a:solidFill>
              <a:latin typeface="Times New Roman" panose="02020603050405020304" pitchFamily="18" charset="0"/>
              <a:ea typeface="方正楷体_GBK" panose="03000509000000000000" pitchFamily="65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831212" y="3176979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9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942416" y="3176978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6</a:t>
            </a:r>
            <a:endParaRPr lang="zh-CN" altLang="en-US" sz="3600" dirty="0">
              <a:solidFill>
                <a:srgbClr val="E72582"/>
              </a:solidFill>
              <a:latin typeface="Times New Roman" panose="02020603050405020304" pitchFamily="18" charset="0"/>
              <a:ea typeface="方正楷体_GBK" panose="03000509000000000000" pitchFamily="65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02894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6811387" cy="8352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三、写出波浪线上的数。</a:t>
            </a:r>
            <a:endParaRPr lang="zh-CN" altLang="zh-CN" sz="3600" dirty="0">
              <a:effectLst/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4590" y="1824656"/>
            <a:ext cx="9121930" cy="438188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2153834" y="5172923"/>
            <a:ext cx="112082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6300</a:t>
            </a:r>
            <a:endParaRPr lang="zh-CN" altLang="en-US" sz="3600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493785" y="5172922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4228</a:t>
            </a:r>
            <a:endParaRPr lang="zh-CN" altLang="en-US" sz="3600" dirty="0">
              <a:solidFill>
                <a:srgbClr val="E72582"/>
              </a:solidFill>
              <a:latin typeface="Times New Roman" panose="02020603050405020304" pitchFamily="18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56382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9303" y="1178954"/>
            <a:ext cx="3932261" cy="438188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292720" y="4569074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6009</a:t>
            </a:r>
            <a:endParaRPr lang="zh-CN" altLang="en-US" sz="3600" dirty="0">
              <a:solidFill>
                <a:srgbClr val="E72582"/>
              </a:solidFill>
              <a:latin typeface="Times New Roman" panose="02020603050405020304" pitchFamily="18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4437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6" name="image31.jpeg">
            <a:extLst>
              <a:ext uri="{FF2B5EF4-FFF2-40B4-BE49-F238E27FC236}">
                <a16:creationId xmlns:a16="http://schemas.microsoft.com/office/drawing/2014/main" xmlns="" id="{2C06D81E-6424-40CE-B363-A226499CCDFE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871283"/>
            <a:ext cx="3570654" cy="65664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5607" y="1682159"/>
            <a:ext cx="10856307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</a:t>
            </a:r>
            <a:r>
              <a:rPr lang="zh-CN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一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个四位数的密码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</a:rPr>
              <a:t>,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它的大小在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</a:rPr>
              <a:t>6000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与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</a:rPr>
              <a:t>7000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之间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</a:rPr>
              <a:t>,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百位上的数字是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</a:rPr>
              <a:t>9,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十位与个位上的数字相同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</a:rPr>
              <a:t>,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且和是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</a:rPr>
              <a:t>6,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这个密码是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</a:rPr>
              <a:t>(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     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</a:rPr>
              <a:t>)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en-US" sz="3600" dirty="0"/>
          </a:p>
        </p:txBody>
      </p:sp>
      <p:sp>
        <p:nvSpPr>
          <p:cNvPr id="8" name="矩形 7"/>
          <p:cNvSpPr/>
          <p:nvPr/>
        </p:nvSpPr>
        <p:spPr>
          <a:xfrm>
            <a:off x="3946115" y="3546633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6933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02894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二年级数学下册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217</TotalTime>
  <Words>205</Words>
  <Application>Microsoft Office PowerPoint</Application>
  <PresentationFormat>宽屏</PresentationFormat>
  <Paragraphs>36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1" baseType="lpstr">
      <vt:lpstr>微软雅黑</vt:lpstr>
      <vt:lpstr>方正黑体_GBK</vt:lpstr>
      <vt:lpstr>方正隶变_GBK</vt:lpstr>
      <vt:lpstr>方正大标宋_GBK</vt:lpstr>
      <vt:lpstr>Arial</vt:lpstr>
      <vt:lpstr>Wingdings</vt:lpstr>
      <vt:lpstr>汉仪雅酷黑 95W</vt:lpstr>
      <vt:lpstr>方正大标宋简体</vt:lpstr>
      <vt:lpstr>Times New Roman</vt:lpstr>
      <vt:lpstr>方正楷体_GBK</vt:lpstr>
      <vt:lpstr>Calibri</vt:lpstr>
      <vt:lpstr>方正小标宋_GBK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247</cp:revision>
  <dcterms:created xsi:type="dcterms:W3CDTF">2019-06-19T02:08:00Z</dcterms:created>
  <dcterms:modified xsi:type="dcterms:W3CDTF">2026-03-14T02:07:19Z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