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503" r:id="rId5"/>
    <p:sldId id="496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去军营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07998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学校图书室原有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95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本连环画。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9890" y="1729799"/>
            <a:ext cx="8311775" cy="14376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990850"/>
            <a:ext cx="1055505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我知道学校图书室原有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本连环画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班借走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本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班借走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本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5809" y="31674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6834" y="3945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4559" y="39651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9890" y="899194"/>
            <a:ext cx="8311775" cy="14376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8765" y="2327270"/>
            <a:ext cx="105550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现在还剩多少本连环画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方法一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先减去一个班借走的连环画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再减去另一个班借走的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内容占位符 3">
            <a:extLst>
              <a:ext uri="{FF2B5EF4-FFF2-40B4-BE49-F238E27FC236}">
                <a16:creationId xmlns="" xmlns:a16="http://schemas.microsoft.com/office/drawing/2014/main" id="{EA67E2A8-9508-4CCE-AF95-5F5D96B8C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408271" y="4761416"/>
            <a:ext cx="5028516" cy="860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63665" y="4768427"/>
            <a:ext cx="3048000" cy="8540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       </a:t>
            </a:r>
            <a:r>
              <a:rPr lang="en-US" altLang="zh-CN" sz="3600" dirty="0" smtClean="0">
                <a:latin typeface="NEU-BZ"/>
                <a:ea typeface="Times New Roman"/>
                <a:cs typeface="Times New Roman"/>
              </a:rPr>
              <a:t>)</a:t>
            </a:r>
            <a:endParaRPr lang="zh-CN" altLang="zh-CN" sz="3600" dirty="0">
              <a:latin typeface="NEU-BZ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5280" y="4912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95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11998" y="4848190"/>
            <a:ext cx="437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-</a:t>
            </a:r>
            <a:endParaRPr lang="zh-CN" altLang="en-US" dirty="0">
              <a:latin typeface="方正书宋_GBK" pitchFamily="65" charset="-122"/>
              <a:ea typeface="方正书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9159" y="4912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907423" y="4848190"/>
            <a:ext cx="437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-</a:t>
            </a:r>
            <a:endParaRPr lang="zh-CN" altLang="en-US" dirty="0">
              <a:latin typeface="方正书宋_GBK" pitchFamily="65" charset="-122"/>
              <a:ea typeface="方正书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44109" y="4909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744259" y="49069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963459" y="4912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endParaRPr lang="zh-CN" altLang="en-US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077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9890" y="861094"/>
            <a:ext cx="8311775" cy="14376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251070"/>
            <a:ext cx="105550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现在还剩多少本连环画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方法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先求出两个班共借走多少本连环画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再求出剩下的。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28+30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=         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	95-         =         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现在还剩下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本连环画。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476596" y="4733085"/>
            <a:ext cx="887462" cy="8663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97161" y="4843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5459" y="49149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7200996" y="4733085"/>
            <a:ext cx="887462" cy="86633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21561" y="4843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8477346" y="4733085"/>
            <a:ext cx="887462" cy="86633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597911" y="4843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73334" y="48667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82184" y="55994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998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8505825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88-55-15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72459" y="18689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673" y="2692399"/>
            <a:ext cx="1705452" cy="1461509"/>
          </a:xfrm>
          <a:prstGeom prst="rect">
            <a:avLst/>
          </a:prstGeom>
        </p:spPr>
      </p:pic>
      <p:pic>
        <p:nvPicPr>
          <p:cNvPr id="9" name="image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41954" y="2692399"/>
            <a:ext cx="1439546" cy="13838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81236" y="1893133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56-18-12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680944" y="1898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1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13808" y="2692399"/>
            <a:ext cx="1439546" cy="1383878"/>
          </a:xfrm>
          <a:prstGeom prst="rect">
            <a:avLst/>
          </a:prstGeom>
        </p:spPr>
      </p:pic>
      <p:pic>
        <p:nvPicPr>
          <p:cNvPr id="13" name="image2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677035" y="2692399"/>
            <a:ext cx="1439546" cy="1383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201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方正书宋_GBK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2026-02-27T08:01:34Z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