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27" r:id="rId7"/>
  </p:sldIdLst>
  <p:sldSz cx="12192000" cy="6858000"/>
  <p:notesSz cx="6858000" cy="9144000"/>
  <p:embeddedFontLst>
    <p:embeddedFont>
      <p:font typeface="楷体" panose="02010609060101010101" pitchFamily="49" charset="-122"/>
      <p:regular r:id="rId8"/>
    </p:embeddedFon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魏碑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MS Gothic" panose="020B0609070205080204" pitchFamily="49" charset="-128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MS Mincho" panose="02020609040205080304" pitchFamily="49" charset="-128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参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加趣味运动会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416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大扫除开始了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他们说得对吗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73" y="1596846"/>
            <a:ext cx="11448433" cy="339784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4512814" y="227425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0723833" y="182352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21211" y="33049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0548430" y="379618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9627" y="855788"/>
            <a:ext cx="4195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二、选一选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92" y="1502119"/>
            <a:ext cx="10996368" cy="277658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135543" y="23922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06879" y="32877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260961" y="23994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15791"/>
            <a:ext cx="6631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三、看一看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3189"/>
          <a:stretch/>
        </p:blipFill>
        <p:spPr>
          <a:xfrm>
            <a:off x="638355" y="1470559"/>
            <a:ext cx="5279365" cy="365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4445"/>
          <a:stretch/>
        </p:blipFill>
        <p:spPr>
          <a:xfrm>
            <a:off x="6008687" y="1470559"/>
            <a:ext cx="5503228" cy="39385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65573" y="44773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4977" y="468151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1516"/>
            <a:ext cx="11079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四、下面是三位同学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米跑步和立定跳远测试成绩表。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680724"/>
              </p:ext>
            </p:extLst>
          </p:nvPr>
        </p:nvGraphicFramePr>
        <p:xfrm>
          <a:off x="690114" y="1595886"/>
          <a:ext cx="7129911" cy="2327610"/>
        </p:xfrm>
        <a:graphic>
          <a:graphicData uri="http://schemas.openxmlformats.org/drawingml/2006/table">
            <a:tbl>
              <a:tblPr firstRow="1" firstCol="1" bandRow="1"/>
              <a:tblGrid>
                <a:gridCol w="2097033"/>
                <a:gridCol w="1677626"/>
                <a:gridCol w="1677626"/>
                <a:gridCol w="1677626"/>
              </a:tblGrid>
              <a:tr h="741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淘气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笑笑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奇思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米跑步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秒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秒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秒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立定跳远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169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158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165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9857" y="4115342"/>
            <a:ext cx="95724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1. 50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米跑步测试中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     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成绩最好。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立定跳远测试中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      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成绩最好。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7371" y="43461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2081" y="52233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淘气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224</Words>
  <Application>Microsoft Office PowerPoint</Application>
  <PresentationFormat>宽屏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楷体</vt:lpstr>
      <vt:lpstr>汉仪雅酷黑 95W</vt:lpstr>
      <vt:lpstr>方正黑体_GBK</vt:lpstr>
      <vt:lpstr>Calibri</vt:lpstr>
      <vt:lpstr>方正小标宋_GBK</vt:lpstr>
      <vt:lpstr>Arial</vt:lpstr>
      <vt:lpstr>方正大标宋简体</vt:lpstr>
      <vt:lpstr>Times New Roman</vt:lpstr>
      <vt:lpstr>方正魏碑_GBK</vt:lpstr>
      <vt:lpstr>方正楷体_GBK</vt:lpstr>
      <vt:lpstr>微软雅黑</vt:lpstr>
      <vt:lpstr>MS Gothic</vt:lpstr>
      <vt:lpstr>方正隶变_GBK</vt:lpstr>
      <vt:lpstr>MS Mincho</vt:lpstr>
      <vt:lpstr>Wingdings</vt:lpstr>
      <vt:lpstr>方正大标宋_GBK</vt:lpstr>
      <vt:lpstr>方正仿宋_GBK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253</cp:revision>
  <dcterms:created xsi:type="dcterms:W3CDTF">2019-06-19T02:08:00Z</dcterms:created>
  <dcterms:modified xsi:type="dcterms:W3CDTF">2026-03-02T23:45:32Z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