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490" r:id="rId4"/>
    <p:sldId id="491" r:id="rId5"/>
    <p:sldId id="494" r:id="rId6"/>
    <p:sldId id="427" r:id="rId7"/>
  </p:sldIdLst>
  <p:sldSz cx="12192000" cy="6858000"/>
  <p:notesSz cx="6858000" cy="9144000"/>
  <p:embeddedFontLst>
    <p:embeddedFont>
      <p:font typeface="NEU-BZ" panose="02010600010101010101" pitchFamily="2" charset="-122"/>
      <p:regular r:id="rId8"/>
      <p:bold r:id="rId9"/>
      <p:italic r:id="rId10"/>
      <p:boldItalic r:id="rId11"/>
    </p:embeddedFont>
    <p:embeddedFont>
      <p:font typeface="方正大标宋简体" panose="02010600030101010101" charset="-122"/>
      <p:regular r:id="rId12"/>
    </p:embeddedFont>
    <p:embeddedFont>
      <p:font typeface="方正小标宋_GBK" panose="03000509000000000000" pitchFamily="65" charset="-122"/>
      <p:regular r:id="rId13"/>
    </p:embeddedFont>
    <p:embeddedFont>
      <p:font typeface="方正大标宋_GBK" panose="03000509000000000000" pitchFamily="65" charset="-122"/>
      <p:regular r:id="rId14"/>
    </p:embeddedFont>
    <p:embeddedFont>
      <p:font typeface="楷体" panose="02010609060101010101" pitchFamily="49" charset="-122"/>
      <p:regular r:id="rId15"/>
    </p:embeddedFont>
    <p:embeddedFont>
      <p:font typeface="方正隶变_GBK" panose="03000509000000000000" pitchFamily="65" charset="-122"/>
      <p:regular r:id="rId16"/>
    </p:embeddedFont>
    <p:embeddedFont>
      <p:font typeface="微软雅黑" panose="020B0503020204020204" pitchFamily="34" charset="-122"/>
      <p:regular r:id="rId17"/>
      <p:bold r:id="rId18"/>
    </p:embeddedFont>
    <p:embeddedFont>
      <p:font typeface="方正黑体_GBK" panose="03000509000000000000" pitchFamily="65" charset="-122"/>
      <p:regular r:id="rId19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7680" autoAdjust="0"/>
    <p:restoredTop sz="94660"/>
  </p:normalViewPr>
  <p:slideViewPr>
    <p:cSldViewPr snapToGrid="0">
      <p:cViewPr varScale="1">
        <p:scale>
          <a:sx n="89" d="100"/>
          <a:sy n="89" d="100"/>
        </p:scale>
        <p:origin x="802" y="77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font" Target="fonts/font11.fntdata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font" Target="fonts/font5.fntdata"/><Relationship Id="rId17" Type="http://schemas.openxmlformats.org/officeDocument/2006/relationships/font" Target="fonts/font10.fntdata"/><Relationship Id="rId2" Type="http://schemas.openxmlformats.org/officeDocument/2006/relationships/slide" Target="slides/slide1.xml"/><Relationship Id="rId16" Type="http://schemas.openxmlformats.org/officeDocument/2006/relationships/font" Target="fonts/font9.fntdata"/><Relationship Id="rId20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font" Target="fonts/font8.fntdata"/><Relationship Id="rId23" Type="http://schemas.openxmlformats.org/officeDocument/2006/relationships/theme" Target="theme/theme1.xml"/><Relationship Id="rId10" Type="http://schemas.openxmlformats.org/officeDocument/2006/relationships/font" Target="fonts/font3.fntdata"/><Relationship Id="rId19" Type="http://schemas.openxmlformats.org/officeDocument/2006/relationships/font" Target="fonts/font12.fntdata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2026/2/27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5" Type="http://schemas.openxmlformats.org/officeDocument/2006/relationships/image" Target="../media/image5.png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5" Type="http://schemas.openxmlformats.org/officeDocument/2006/relationships/image" Target="../media/image9.png"/><Relationship Id="rId4" Type="http://schemas.openxmlformats.org/officeDocument/2006/relationships/image" Target="../media/image8.t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33242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48631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二年级数学下册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43CC45C3-4375-F3F3-AEEA-CE37CD1CE838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  <p:sp>
        <p:nvSpPr>
          <p:cNvPr id="12" name="副标题 146"/>
          <p:cNvSpPr txBox="1">
            <a:spLocks/>
          </p:cNvSpPr>
          <p:nvPr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600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校</a:t>
            </a: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园一角</a:t>
            </a:r>
            <a:endParaRPr lang="zh-CN" altLang="en-US" sz="6000" dirty="0"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8" name="image26.jpeg">
            <a:extLst>
              <a:ext uri="{FF2B5EF4-FFF2-40B4-BE49-F238E27FC236}">
                <a16:creationId xmlns="" xmlns:a16="http://schemas.microsoft.com/office/drawing/2014/main" id="{20334F1E-E9BF-406B-9AB3-BDCA985A8AE8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615636" y="909686"/>
            <a:ext cx="3588457" cy="57856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15636" y="1682159"/>
            <a:ext cx="10770042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一、把物体与对应的立体图形名称连一连。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10526" y="2411997"/>
            <a:ext cx="10374417" cy="3542484"/>
          </a:xfrm>
          <a:prstGeom prst="rect">
            <a:avLst/>
          </a:prstGeom>
        </p:spPr>
      </p:pic>
      <p:cxnSp>
        <p:nvCxnSpPr>
          <p:cNvPr id="9" name="直接连接符 8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>
            <a:off x="1634421" y="3823091"/>
            <a:ext cx="4366236" cy="1387264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1" name="直接连接符 10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>
            <a:off x="3817539" y="3663456"/>
            <a:ext cx="4506952" cy="1541459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3" name="直接连接符 12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 flipH="1">
            <a:off x="3597215" y="3686113"/>
            <a:ext cx="2016600" cy="1513362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5" name="直接连接符 14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 flipH="1">
            <a:off x="3817539" y="3686113"/>
            <a:ext cx="3966137" cy="1524242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7" name="直接连接符 16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 flipH="1">
            <a:off x="6096000" y="3651608"/>
            <a:ext cx="3816621" cy="1547867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1093"/>
            <a:ext cx="1093316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zh-CN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二、下面的桌子用到哪些不同形状的纸做出的</a:t>
            </a:r>
            <a:r>
              <a:rPr lang="en-US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圈一圈。</a:t>
            </a:r>
            <a:endParaRPr lang="zh-CN" altLang="zh-CN" sz="36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9413" y="1785668"/>
            <a:ext cx="11023606" cy="2719769"/>
          </a:xfrm>
          <a:prstGeom prst="rect">
            <a:avLst/>
          </a:prstGeom>
        </p:spPr>
      </p:pic>
      <p:sp>
        <p:nvSpPr>
          <p:cNvPr id="8" name="椭圆 7"/>
          <p:cNvSpPr/>
          <p:nvPr/>
        </p:nvSpPr>
        <p:spPr>
          <a:xfrm>
            <a:off x="5529532" y="2087592"/>
            <a:ext cx="1216325" cy="897147"/>
          </a:xfrm>
          <a:prstGeom prst="ellipse">
            <a:avLst/>
          </a:prstGeom>
          <a:noFill/>
          <a:ln w="19050">
            <a:solidFill>
              <a:srgbClr val="E725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8295737" y="2001328"/>
            <a:ext cx="1909312" cy="1078302"/>
          </a:xfrm>
          <a:prstGeom prst="ellipse">
            <a:avLst/>
          </a:prstGeom>
          <a:noFill/>
          <a:ln w="19050">
            <a:solidFill>
              <a:srgbClr val="E725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7027651" y="3293092"/>
            <a:ext cx="1216325" cy="897147"/>
          </a:xfrm>
          <a:prstGeom prst="ellipse">
            <a:avLst/>
          </a:prstGeom>
          <a:noFill/>
          <a:ln w="19050">
            <a:solidFill>
              <a:srgbClr val="E725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8384875" y="3165894"/>
            <a:ext cx="1690778" cy="1138687"/>
          </a:xfrm>
          <a:prstGeom prst="ellipse">
            <a:avLst/>
          </a:prstGeom>
          <a:noFill/>
          <a:ln w="19050">
            <a:solidFill>
              <a:srgbClr val="E725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02894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5"/>
            <a:ext cx="11006455" cy="16850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三、淘气、笑笑和奇思试着用一张长方形纸折出下面的方桌</a:t>
            </a:r>
            <a:r>
              <a:rPr lang="en-US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下面分别是三人的做法</a:t>
            </a:r>
            <a:r>
              <a:rPr lang="en-US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谁的方法更合理</a:t>
            </a:r>
            <a:r>
              <a:rPr lang="en-US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画</a:t>
            </a:r>
            <a:r>
              <a:rPr lang="en-US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en-US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√</a:t>
            </a:r>
            <a:r>
              <a:rPr lang="en-US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zh-CN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zh-CN" sz="36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5756" y="2635007"/>
            <a:ext cx="11133785" cy="2469094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3480599" y="4340099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02894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6" name="image31.jpeg">
            <a:extLst>
              <a:ext uri="{FF2B5EF4-FFF2-40B4-BE49-F238E27FC236}">
                <a16:creationId xmlns="" xmlns:a16="http://schemas.microsoft.com/office/drawing/2014/main" id="{2C06D81E-6424-40CE-B363-A226499CCDFE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505460" y="940293"/>
            <a:ext cx="3570654" cy="65664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48273" y="1790287"/>
            <a:ext cx="9998306" cy="2880610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1272236" y="3871893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5669125" y="3945791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02894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二年级数学下册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215</TotalTime>
  <Words>183</Words>
  <Application>Microsoft Office PowerPoint</Application>
  <PresentationFormat>宽屏</PresentationFormat>
  <Paragraphs>23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9" baseType="lpstr">
      <vt:lpstr>NEU-BZ</vt:lpstr>
      <vt:lpstr>方正大标宋简体</vt:lpstr>
      <vt:lpstr>方正小标宋_GBK</vt:lpstr>
      <vt:lpstr>方正大标宋_GBK</vt:lpstr>
      <vt:lpstr>Arial</vt:lpstr>
      <vt:lpstr>楷体</vt:lpstr>
      <vt:lpstr>汉仪雅酷黑 95W</vt:lpstr>
      <vt:lpstr>Times New Roman</vt:lpstr>
      <vt:lpstr>方正隶变_GBK</vt:lpstr>
      <vt:lpstr>微软雅黑</vt:lpstr>
      <vt:lpstr>方正黑体_GBK</vt:lpstr>
      <vt:lpstr>Wingdings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250</cp:revision>
  <dcterms:created xsi:type="dcterms:W3CDTF">2019-06-19T02:08:00Z</dcterms:created>
  <dcterms:modified xsi:type="dcterms:W3CDTF">2026-02-27T02:34:17Z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