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大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  <p:embeddedFont>
      <p:font typeface="方正大标宋简体" charset="-122"/>
      <p:regular r:id="rId22"/>
    </p:embeddedFont>
    <p:embeddedFont>
      <p:font typeface="方正小标宋_GBK" pitchFamily="65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搭一搭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②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选一选。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将正确答案的序号填在括号里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在算式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4=5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余数可能是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2, 3, 4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1, 2, 3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1, 2 , 3, 4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在算式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5=4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Cambria Math"/>
                <a:ea typeface="方正楷体_GBK"/>
                <a:cs typeface="Cambria Math"/>
              </a:rPr>
              <a:t>△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余数可能是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1, 2, 3, 4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1, 2, 3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2, 3,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3234" y="18991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73234" y="3516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一个除法算式中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除数最小是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(4)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下面算式中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的是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28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30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22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1334" y="1050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87234" y="27255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60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59" y="889669"/>
            <a:ext cx="11686541" cy="5468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21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可以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摆成一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可以摆几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还剩几根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请在正确的算式后面画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(1)21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4=5(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1(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 </a:t>
            </a:r>
            <a:endParaRPr lang="zh-CN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(2)21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4=4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(3)21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4=5(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1(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2" name="image1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15222" y="869950"/>
            <a:ext cx="221234" cy="930276"/>
          </a:xfrm>
          <a:prstGeom prst="rect">
            <a:avLst/>
          </a:prstGeom>
        </p:spPr>
      </p:pic>
      <p:pic>
        <p:nvPicPr>
          <p:cNvPr id="13" name="image1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958272" y="889669"/>
            <a:ext cx="221234" cy="930276"/>
          </a:xfrm>
          <a:prstGeom prst="rect">
            <a:avLst/>
          </a:prstGeom>
        </p:spPr>
      </p:pic>
      <p:pic>
        <p:nvPicPr>
          <p:cNvPr id="14" name="image1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18655" y="870619"/>
            <a:ext cx="1085898" cy="1043906"/>
          </a:xfrm>
          <a:prstGeom prst="rect">
            <a:avLst/>
          </a:prstGeom>
        </p:spPr>
      </p:pic>
      <p:pic>
        <p:nvPicPr>
          <p:cNvPr id="15" name="image1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12096" y="889669"/>
            <a:ext cx="1085898" cy="104390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2631"/>
          <a:stretch/>
        </p:blipFill>
        <p:spPr>
          <a:xfrm>
            <a:off x="5466944" y="3387747"/>
            <a:ext cx="887462" cy="86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2631"/>
          <a:stretch/>
        </p:blipFill>
        <p:spPr>
          <a:xfrm>
            <a:off x="5461267" y="4497189"/>
            <a:ext cx="887462" cy="86633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2631"/>
          <a:stretch/>
        </p:blipFill>
        <p:spPr>
          <a:xfrm>
            <a:off x="5455710" y="5539187"/>
            <a:ext cx="887462" cy="866335"/>
          </a:xfrm>
          <a:prstGeom prst="rect">
            <a:avLst/>
          </a:prstGeom>
        </p:spPr>
      </p:pic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82122" y="34074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84867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里填上最大的余数。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3=2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9=4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5=8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7865" y="1850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9450" y="26787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49450" y="34979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173</Words>
  <Application>Microsoft Office PowerPoint</Application>
  <PresentationFormat>自定义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方正楷体_GBK</vt:lpstr>
      <vt:lpstr>方正隶变_GBK</vt:lpstr>
      <vt:lpstr>楷体</vt:lpstr>
      <vt:lpstr>Cambria Math</vt:lpstr>
      <vt:lpstr>NEU-BZ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2026-02-28T00:53:02Z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