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02" r:id="rId4"/>
    <p:sldId id="490" r:id="rId5"/>
    <p:sldId id="494" r:id="rId6"/>
    <p:sldId id="491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仿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建土楼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76831"/>
            <a:ext cx="1149585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一、按要求数一数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并写一写。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一个一个地数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从四百九十六数到五百。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四百九十六　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5809" y="3792822"/>
            <a:ext cx="22657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四百九十七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39984" y="3810299"/>
            <a:ext cx="224452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四百九十</a:t>
            </a:r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4311" y="3807274"/>
            <a:ext cx="2250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四百九十九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06512" y="3807274"/>
            <a:ext cx="1005403" cy="9388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五百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9820" y="4130568"/>
            <a:ext cx="2230362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0239" y="4130568"/>
            <a:ext cx="2230362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18462" y="4121942"/>
            <a:ext cx="2230362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47773" y="4121941"/>
            <a:ext cx="964142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9756" y="861094"/>
            <a:ext cx="1149585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十个十个地数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从二百七十数到三百一十。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二百七十　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一百一百地数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从二百数到六百。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二百　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5027" y="2260663"/>
            <a:ext cx="19477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二百八十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7560" y="226066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二百九</a:t>
            </a:r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3133" y="227791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64176" y="227791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百一十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2" y="437881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68035" y="439266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1852" y="439266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96955" y="439266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95233" y="2228019"/>
            <a:ext cx="191127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19516" y="2236645"/>
            <a:ext cx="191127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82934" y="2260661"/>
            <a:ext cx="126517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738298" y="2267347"/>
            <a:ext cx="191127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82640" y="4363427"/>
            <a:ext cx="129891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39550" y="4386431"/>
            <a:ext cx="129891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06832" y="4399633"/>
            <a:ext cx="129891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350201" y="4386431"/>
            <a:ext cx="129891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96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12574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一个一个地数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八百八十九后面的第一个数是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九百　　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B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八百九十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九百九十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十个十个地数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三百六十后面的第四个数是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三百六十四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三百八十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C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四百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从五开始五个五个地数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次是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五百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B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C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五十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9031" y="188951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94033" y="356425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42812" y="525381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54030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051" y="1491621"/>
            <a:ext cx="9177512" cy="772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读一读</a:t>
            </a:r>
            <a:r>
              <a:rPr lang="en-US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选择其中的一个数用喜欢的方法数一数。</a:t>
            </a:r>
            <a:endParaRPr lang="zh-CN" altLang="zh-CN" sz="33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051" y="2484409"/>
            <a:ext cx="9256143" cy="332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大课间体操展演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希望小学有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三百一十二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名同学参加了展演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育才小学有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四百二十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名同学参加了展演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实验小学有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五百三十六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名同学参加了展演。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620560" y="2633803"/>
            <a:ext cx="9215634" cy="324941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5991" y="1112809"/>
            <a:ext cx="10118785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选择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“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五百三十六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”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先一百一百地数到五百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再一个一个地数到五百三十六。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353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方正仿宋_GBK</vt:lpstr>
      <vt:lpstr>方正楷体_GBK</vt:lpstr>
      <vt:lpstr>Wingdings</vt:lpstr>
      <vt:lpstr>汉仪雅酷黑 95W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2026-03-14T01:01:48Z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