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隶变_GBK" panose="03000509000000000000" pitchFamily="65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  <p:embeddedFont>
      <p:font typeface="方正大标宋简体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动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手做 （一）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872" y="1576832"/>
            <a:ext cx="10886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平行四边形有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条边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相对的边长度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64892" y="258825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7186" y="25882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2744"/>
          <a:stretch/>
        </p:blipFill>
        <p:spPr>
          <a:xfrm>
            <a:off x="505460" y="871271"/>
            <a:ext cx="8428450" cy="1309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8054" r="4615"/>
          <a:stretch/>
        </p:blipFill>
        <p:spPr>
          <a:xfrm>
            <a:off x="3965276" y="4045789"/>
            <a:ext cx="6742370" cy="21996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t="3774" b="3591"/>
          <a:stretch/>
        </p:blipFill>
        <p:spPr>
          <a:xfrm>
            <a:off x="663655" y="2181221"/>
            <a:ext cx="5508595" cy="22253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25677" y="344165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变形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04024" y="496484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96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二、下列物品中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应用了平行四边形的不稳定性。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自行车三角架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伸缩门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足球门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0412" y="10558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77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三、找出下面的平行四边形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并涂上你喜欢的颜色。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41714" y="2020097"/>
            <a:ext cx="7228380" cy="2543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4430" y="288004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④⑥⑦⑩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2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703692" y="1868094"/>
            <a:ext cx="7660396" cy="26952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四、下面哪一组图表示的是把长方形向右拉动成平行四边形的过程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624" y="2667398"/>
            <a:ext cx="4053944" cy="3345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6203" y="2570882"/>
            <a:ext cx="4172634" cy="34417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319355" y="51424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88537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20" y="1578157"/>
            <a:ext cx="692820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数一数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图中各有几个平行四边形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865" y="2735422"/>
            <a:ext cx="4747671" cy="1524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951" y="4862008"/>
            <a:ext cx="5182049" cy="125740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88723" y="31743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30904" y="516754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205</Words>
  <Application>Microsoft Office PowerPoint</Application>
  <PresentationFormat>宽屏</PresentationFormat>
  <Paragraphs>37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方正大标宋_GBK</vt:lpstr>
      <vt:lpstr>微软雅黑</vt:lpstr>
      <vt:lpstr>NEU-BZ</vt:lpstr>
      <vt:lpstr>方正隶变_GBK</vt:lpstr>
      <vt:lpstr>Wingdings</vt:lpstr>
      <vt:lpstr>楷体</vt:lpstr>
      <vt:lpstr>方正仿宋_GBK</vt:lpstr>
      <vt:lpstr>宋体</vt:lpstr>
      <vt:lpstr>方正楷体_GBK</vt:lpstr>
      <vt:lpstr>方正黑体_GBK</vt:lpstr>
      <vt:lpstr>Calibri</vt:lpstr>
      <vt:lpstr>方正小标宋_GBK</vt:lpstr>
      <vt:lpstr>Arial</vt:lpstr>
      <vt:lpstr>汉仪雅酷黑 95W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2026-03-21T02:11:15Z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