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0" r:id="rId4"/>
    <p:sldId id="491" r:id="rId5"/>
    <p:sldId id="495" r:id="rId6"/>
    <p:sldId id="494" r:id="rId7"/>
    <p:sldId id="427" r:id="rId8"/>
  </p:sldIdLst>
  <p:sldSz cx="12192000" cy="6858000"/>
  <p:notesSz cx="6858000" cy="9144000"/>
  <p:embeddedFontLst>
    <p:embeddedFont>
      <p:font typeface="方正大标宋简体" panose="02010600030101010101" charset="-122"/>
      <p:regular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方正黑体_GBK" panose="03000509000000000000" pitchFamily="65" charset="-122"/>
      <p:regular r:id="rId14"/>
    </p:embeddedFont>
    <p:embeddedFont>
      <p:font typeface="方正大标宋_GBK" panose="03000509000000000000" pitchFamily="65" charset="-122"/>
      <p:regular r:id="rId15"/>
    </p:embeddedFont>
    <p:embeddedFont>
      <p:font typeface="方正隶变_GBK" panose="03000509000000000000" pitchFamily="65" charset="-122"/>
      <p:regular r:id="rId16"/>
    </p:embeddedFont>
    <p:embeddedFont>
      <p:font typeface="微软雅黑" panose="020B0503020204020204" pitchFamily="34" charset="-122"/>
      <p:regular r:id="rId17"/>
      <p:bold r:id="rId18"/>
    </p:embeddedFont>
    <p:embeddedFont>
      <p:font typeface="方正楷体_GBK" panose="03000509000000000000" pitchFamily="65" charset="-122"/>
      <p:regular r:id="rId19"/>
    </p:embeddedFont>
    <p:embeddedFont>
      <p:font typeface="方正小标宋_GBK" panose="03000509000000000000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80" autoAdjust="0"/>
    <p:restoredTop sz="94660"/>
  </p:normalViewPr>
  <p:slideViewPr>
    <p:cSldViewPr snapToGrid="0">
      <p:cViewPr varScale="1">
        <p:scale>
          <a:sx n="89" d="100"/>
          <a:sy n="89" d="100"/>
        </p:scale>
        <p:origin x="802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TIF"/><Relationship Id="rId3" Type="http://schemas.openxmlformats.org/officeDocument/2006/relationships/image" Target="../media/image3.png"/><Relationship Id="rId7" Type="http://schemas.openxmlformats.org/officeDocument/2006/relationships/image" Target="../media/image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10.TIF"/><Relationship Id="rId4" Type="http://schemas.openxmlformats.org/officeDocument/2006/relationships/image" Target="../media/image9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1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6.TIF"/><Relationship Id="rId4" Type="http://schemas.openxmlformats.org/officeDocument/2006/relationships/image" Target="../media/image15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3242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8631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12" name="副标题 146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数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一数 （一） （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）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875182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6" y="1576831"/>
            <a:ext cx="398540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一、圈一圈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估一估</a:t>
            </a:r>
            <a:r>
              <a:rPr lang="zh-CN" altLang="zh-CN" sz="34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6552632" y="4441064"/>
            <a:ext cx="505458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大约有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朵花。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15636" y="4441065"/>
            <a:ext cx="513420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大约有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个珠子。　　</a:t>
            </a:r>
            <a:endParaRPr lang="zh-CN" altLang="en-US" dirty="0"/>
          </a:p>
        </p:txBody>
      </p:sp>
      <p:pic>
        <p:nvPicPr>
          <p:cNvPr id="10" name="image204.jpeg"/>
          <p:cNvPicPr/>
          <p:nvPr/>
        </p:nvPicPr>
        <p:blipFill rotWithShape="1">
          <a:blip r:embed="rId5"/>
          <a:srcRect r="6683" b="5224"/>
          <a:stretch/>
        </p:blipFill>
        <p:spPr>
          <a:xfrm>
            <a:off x="615636" y="2462496"/>
            <a:ext cx="5134208" cy="1816206"/>
          </a:xfrm>
          <a:prstGeom prst="rect">
            <a:avLst/>
          </a:prstGeom>
        </p:spPr>
      </p:pic>
      <p:pic>
        <p:nvPicPr>
          <p:cNvPr id="11" name="image205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6496070" y="2531505"/>
            <a:ext cx="5166844" cy="1594953"/>
          </a:xfrm>
          <a:prstGeom prst="rect">
            <a:avLst/>
          </a:prstGeom>
        </p:spPr>
      </p:pic>
      <p:pic>
        <p:nvPicPr>
          <p:cNvPr id="12" name="image181.jpeg"/>
          <p:cNvPicPr/>
          <p:nvPr/>
        </p:nvPicPr>
        <p:blipFill rotWithShape="1">
          <a:blip r:embed="rId7"/>
          <a:srcRect r="5742" b="6008"/>
          <a:stretch/>
        </p:blipFill>
        <p:spPr>
          <a:xfrm>
            <a:off x="615636" y="2354747"/>
            <a:ext cx="5440107" cy="1889449"/>
          </a:xfrm>
          <a:prstGeom prst="rect">
            <a:avLst/>
          </a:prstGeom>
        </p:spPr>
      </p:pic>
      <p:pic>
        <p:nvPicPr>
          <p:cNvPr id="13" name="image182.jpeg"/>
          <p:cNvPicPr/>
          <p:nvPr/>
        </p:nvPicPr>
        <p:blipFill>
          <a:blip r:embed="rId8"/>
          <a:stretch>
            <a:fillRect/>
          </a:stretch>
        </p:blipFill>
        <p:spPr>
          <a:xfrm>
            <a:off x="6365480" y="2462496"/>
            <a:ext cx="5390398" cy="1663962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2455059" y="4441064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500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532329" y="441159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1000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13157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二、按要求标出李老师家和学校的大致位置。</a:t>
            </a:r>
            <a:endParaRPr lang="zh-CN" altLang="zh-CN" sz="34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李老师家在电影院西面二百米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学校在图书馆东面三百米。</a:t>
            </a:r>
            <a:endParaRPr lang="zh-CN" altLang="zh-CN" sz="34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20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20252" y="3233164"/>
            <a:ext cx="9522148" cy="1457379"/>
          </a:xfrm>
          <a:prstGeom prst="rect">
            <a:avLst/>
          </a:prstGeom>
        </p:spPr>
      </p:pic>
      <p:pic>
        <p:nvPicPr>
          <p:cNvPr id="9" name="image183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95965" y="3161124"/>
            <a:ext cx="10463518" cy="160145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5536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三、一千有多大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的说法不对。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66834" y="88110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507425"/>
            <a:ext cx="5600189" cy="282618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98446" y="1527439"/>
            <a:ext cx="4571380" cy="279754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4470" y="4238718"/>
            <a:ext cx="3833627" cy="256900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19299" y="865145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四、换一换。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20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1797595"/>
            <a:ext cx="10803770" cy="260463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687973" y="350725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321020" y="349000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30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638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71284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9343" y="1682160"/>
            <a:ext cx="109425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明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明和红红同数一堆纸的张数。这堆纸不足一千张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张数是一个整百数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那么这堆纸一共有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张。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202874" y="2700393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9" name="image20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321956" y="3786591"/>
            <a:ext cx="9206131" cy="194134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222</Words>
  <Application>Microsoft Office PowerPoint</Application>
  <PresentationFormat>宽屏</PresentationFormat>
  <Paragraphs>33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方正大标宋简体</vt:lpstr>
      <vt:lpstr>Calibri</vt:lpstr>
      <vt:lpstr>方正黑体_GBK</vt:lpstr>
      <vt:lpstr>Arial</vt:lpstr>
      <vt:lpstr>方正大标宋_GBK</vt:lpstr>
      <vt:lpstr>Times New Roman</vt:lpstr>
      <vt:lpstr>方正隶变_GBK</vt:lpstr>
      <vt:lpstr>微软雅黑</vt:lpstr>
      <vt:lpstr>方正楷体_GBK</vt:lpstr>
      <vt:lpstr>Wingdings</vt:lpstr>
      <vt:lpstr>汉仪雅酷黑 95W</vt:lpstr>
      <vt:lpstr>宋体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249</cp:revision>
  <dcterms:created xsi:type="dcterms:W3CDTF">2019-06-19T02:08:00Z</dcterms:created>
  <dcterms:modified xsi:type="dcterms:W3CDTF">2026-03-14T01:30:51Z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