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96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仿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一数 （一）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67338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45057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669475"/>
              </p:ext>
            </p:extLst>
          </p:nvPr>
        </p:nvGraphicFramePr>
        <p:xfrm>
          <a:off x="730369" y="2054735"/>
          <a:ext cx="10854905" cy="4061394"/>
        </p:xfrm>
        <a:graphic>
          <a:graphicData uri="http://schemas.openxmlformats.org/drawingml/2006/table">
            <a:tbl>
              <a:tblPr firstRow="1" firstCol="1" bandRow="1"/>
              <a:tblGrid>
                <a:gridCol w="2989031"/>
                <a:gridCol w="3775619"/>
                <a:gridCol w="4090255"/>
              </a:tblGrid>
              <a:tr h="40613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一个一个地数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个一是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5560" marR="3556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十个十个地数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个十是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3495" marR="234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一百一百地数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个一百是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3495" marR="234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image55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18" y="2389976"/>
            <a:ext cx="2232230" cy="111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554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740" y="2352464"/>
            <a:ext cx="3344825" cy="111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555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019" y="2195115"/>
            <a:ext cx="3513827" cy="135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30724" y="42731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4836" y="50403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79969" y="38501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86265" y="457851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22240" y="386214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8419" y="461778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二、按要求数一数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一个一个地数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从七百九十八数到八百零二。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955611"/>
              </p:ext>
            </p:extLst>
          </p:nvPr>
        </p:nvGraphicFramePr>
        <p:xfrm>
          <a:off x="664235" y="2777706"/>
          <a:ext cx="10847678" cy="1397479"/>
        </p:xfrm>
        <a:graphic>
          <a:graphicData uri="http://schemas.openxmlformats.org/drawingml/2006/table">
            <a:tbl>
              <a:tblPr firstRow="1" firstCol="1" bandRow="1"/>
              <a:tblGrid>
                <a:gridCol w="2170000"/>
                <a:gridCol w="2168839"/>
                <a:gridCol w="2170000"/>
                <a:gridCol w="2168839"/>
                <a:gridCol w="2170000"/>
              </a:tblGrid>
              <a:tr h="13974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七百九十八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八百零二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74002" y="3056574"/>
            <a:ext cx="22445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七百九十九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4443" y="3091080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八百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8086" y="3099706"/>
            <a:ext cx="18325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八百零一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80"/>
            <a:ext cx="714924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一百一百地数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从一千数到六百。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374508"/>
              </p:ext>
            </p:extLst>
          </p:nvPr>
        </p:nvGraphicFramePr>
        <p:xfrm>
          <a:off x="940279" y="1828800"/>
          <a:ext cx="10420711" cy="1518249"/>
        </p:xfrm>
        <a:graphic>
          <a:graphicData uri="http://schemas.openxmlformats.org/drawingml/2006/table">
            <a:tbl>
              <a:tblPr firstRow="1" firstCol="1" bandRow="1"/>
              <a:tblGrid>
                <a:gridCol w="2084589"/>
                <a:gridCol w="2083472"/>
                <a:gridCol w="2084589"/>
                <a:gridCol w="2083472"/>
                <a:gridCol w="2084589"/>
              </a:tblGrid>
              <a:tr h="1518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一千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六百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495707" y="2145031"/>
            <a:ext cx="1059906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九百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6047" y="2153987"/>
            <a:ext cx="1059906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八百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36387" y="2153987"/>
            <a:ext cx="1059906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七百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779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三、数一数有多少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将结果填在括号里。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73414" y="1133077"/>
            <a:ext cx="531830" cy="531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3" y="2056407"/>
            <a:ext cx="4292384" cy="1986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13306" t="4461" r="4343" b="13659"/>
          <a:stretch/>
        </p:blipFill>
        <p:spPr>
          <a:xfrm>
            <a:off x="5431070" y="2056043"/>
            <a:ext cx="2510287" cy="1871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7518" y="2017597"/>
            <a:ext cx="2879735" cy="194882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70002" y="332008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2218" y="33200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30222" y="328164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4030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1510677"/>
            <a:ext cx="109728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学课上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老师让同学们在计数器上拨数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要求在这个数的基础上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再添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个珠子就是一千。下面是三位同学的不同拨法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请你补充完整。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34" y="861094"/>
            <a:ext cx="3711262" cy="3810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107" y="922059"/>
            <a:ext cx="3612193" cy="374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2311" y="886761"/>
            <a:ext cx="3627434" cy="374174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18841" y="290033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999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7430" y="35158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67892" y="294328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990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9812" y="35158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十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96350" y="293157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900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08182" y="352805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百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310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2026-03-14T01:19:40Z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