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4" r:id="rId5"/>
    <p:sldId id="427" r:id="rId6"/>
  </p:sldIdLst>
  <p:sldSz cx="12192000" cy="6858000"/>
  <p:notesSz cx="6858000" cy="9144000"/>
  <p:embeddedFontLst>
    <p:embeddedFont>
      <p:font typeface="NEU-BZ" panose="02010600010101010101" pitchFamily="2" charset="-122"/>
      <p:regular r:id="rId7"/>
      <p:bold r:id="rId8"/>
      <p:italic r:id="rId9"/>
      <p:boldItalic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方正大标宋简体" panose="02010600030101010101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方正大标宋_GBK" panose="03000509000000000000" pitchFamily="65" charset="-122"/>
      <p:regular r:id="rId17"/>
    </p:embeddedFont>
    <p:embeddedFont>
      <p:font typeface="方正隶变_GBK" panose="03000509000000000000" pitchFamily="65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  <p:embeddedFont>
      <p:font typeface="方正楷体_GBK" panose="03000509000000000000" pitchFamily="65" charset="-122"/>
      <p:regular r:id="rId21"/>
    </p:embeddedFont>
    <p:embeddedFont>
      <p:font typeface="方正黑体_GBK" panose="03000509000000000000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5.fntdata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commentAuthors" Target="commentAuthors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font" Target="fonts/font16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8.png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蜗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牛的家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6" y="1682159"/>
            <a:ext cx="68550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一、拆一拆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看一看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连一连。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l="2227" r="9233"/>
          <a:stretch/>
        </p:blipFill>
        <p:spPr>
          <a:xfrm>
            <a:off x="647266" y="2259479"/>
            <a:ext cx="10067028" cy="4160881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544453" y="3295804"/>
            <a:ext cx="7366634" cy="155224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544453" y="3295804"/>
            <a:ext cx="4136327" cy="171614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5365630" y="3150051"/>
            <a:ext cx="4192723" cy="186189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303438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二、笑笑想把长方体每个面都描出来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她已经描好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个面了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请你帮她完成其余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个面。其余的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个面是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5873" y="223763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575" y="2947820"/>
            <a:ext cx="9591207" cy="34581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7128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222" y="1607129"/>
            <a:ext cx="11162581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下面的长方体盒子在纸上沿一个方向</a:t>
            </a:r>
            <a:r>
              <a:rPr lang="en-US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滚动</a:t>
            </a:r>
            <a:r>
              <a:rPr lang="en-US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接下来印出的面是什么样的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圈一圈。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6865" y="3264452"/>
            <a:ext cx="9293097" cy="3231325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7686136" y="4339087"/>
            <a:ext cx="2156604" cy="974785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180</Words>
  <Application>Microsoft Office PowerPoint</Application>
  <PresentationFormat>宽屏</PresentationFormat>
  <Paragraphs>19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NEU-BZ</vt:lpstr>
      <vt:lpstr>Calibri</vt:lpstr>
      <vt:lpstr>方正大标宋简体</vt:lpstr>
      <vt:lpstr>方正小标宋_GBK</vt:lpstr>
      <vt:lpstr>方正大标宋_GBK</vt:lpstr>
      <vt:lpstr>Arial</vt:lpstr>
      <vt:lpstr>汉仪雅酷黑 95W</vt:lpstr>
      <vt:lpstr>Times New Roman</vt:lpstr>
      <vt:lpstr>方正隶变_GBK</vt:lpstr>
      <vt:lpstr>微软雅黑</vt:lpstr>
      <vt:lpstr>方正楷体_GBK</vt:lpstr>
      <vt:lpstr>方正黑体_GBK</vt:lpstr>
      <vt:lpstr>Wingdings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249</cp:revision>
  <dcterms:created xsi:type="dcterms:W3CDTF">2019-06-19T02:08:00Z</dcterms:created>
  <dcterms:modified xsi:type="dcterms:W3CDTF">2026-02-27T02:55:31Z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